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slideMasters/_rels/slideMaster1.xml.rels" ContentType="application/vnd.openxmlformats-package.relationships+xml"/>
  <Override PartName="/ppt/slideMasters/slideMaster1.xml" ContentType="application/vnd.openxmlformats-officedocument.presentationml.slideMaster+xml"/>
  <Override PartName="/ppt/theme/theme1.xml" ContentType="application/vnd.openxmlformats-officedocument.theme+xml"/>
  <Override PartName="/ppt/_rels/presentation.xml.rels" ContentType="application/vnd.openxmlformats-package.relationshi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_rels/slideLayout12.xml.rels" ContentType="application/vnd.openxmlformats-package.relationships+xml"/>
  <Override PartName="/ppt/slideLayouts/_rels/slideLayout11.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8.xml.rels" ContentType="application/vnd.openxmlformats-package.relationships+xml"/>
  <Override PartName="/ppt/slideLayouts/_rels/slideLayout5.xml.rels" ContentType="application/vnd.openxmlformats-package.relationships+xml"/>
  <Override PartName="/ppt/slideLayouts/_rels/slideLayout7.xml.rels" ContentType="application/vnd.openxmlformats-package.relationships+xml"/>
  <Override PartName="/ppt/slideLayouts/_rels/slideLayout4.xml.rels" ContentType="application/vnd.openxmlformats-package.relationships+xml"/>
  <Override PartName="/ppt/slideLayouts/_rels/slideLayout6.xml.rels" ContentType="application/vnd.openxmlformats-package.relationships+xml"/>
  <Override PartName="/ppt/slideLayouts/_rels/slideLayout3.xml.rels" ContentType="application/vnd.openxmlformats-package.relationships+xml"/>
  <Override PartName="/ppt/slideLayouts/_rels/slideLayout2.xml.rels" ContentType="application/vnd.openxmlformats-package.relationships+xml"/>
  <Override PartName="/ppt/slideLayouts/_rels/slideLayout1.xml.rels" ContentType="application/vnd.openxmlformats-package.relationships+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media/image59.png" ContentType="image/png"/>
  <Override PartName="/ppt/media/image66.jpeg" ContentType="image/jpeg"/>
  <Override PartName="/ppt/media/image58.jpeg" ContentType="image/jpeg"/>
  <Override PartName="/ppt/media/image73.png" ContentType="image/png"/>
  <Override PartName="/ppt/media/image55.jpeg" ContentType="image/jpeg"/>
  <Override PartName="/ppt/media/image54.png" ContentType="image/png"/>
  <Override PartName="/ppt/media/image53.jpeg" ContentType="image/jpeg"/>
  <Override PartName="/ppt/media/image51.jpeg" ContentType="image/jpeg"/>
  <Override PartName="/ppt/media/image50.png" ContentType="image/png"/>
  <Override PartName="/ppt/media/image48.jpeg" ContentType="image/jpeg"/>
  <Override PartName="/ppt/media/image47.jpeg" ContentType="image/jpeg"/>
  <Override PartName="/ppt/media/image46.jpeg" ContentType="image/jpeg"/>
  <Override PartName="/ppt/media/image45.jpeg" ContentType="image/jpeg"/>
  <Override PartName="/ppt/media/image44.jpeg" ContentType="image/jpeg"/>
  <Override PartName="/ppt/media/image12.jpeg" ContentType="image/jpeg"/>
  <Override PartName="/ppt/media/image4.png" ContentType="image/png"/>
  <Override PartName="/ppt/media/image30.png" ContentType="image/png"/>
  <Override PartName="/ppt/media/image60.jpeg" ContentType="image/jpeg"/>
  <Override PartName="/ppt/media/image15.png" ContentType="image/png"/>
  <Override PartName="/ppt/media/image2.jpeg" ContentType="image/jpeg"/>
  <Override PartName="/ppt/media/image20.png" ContentType="image/png"/>
  <Override PartName="/ppt/media/image57.png" ContentType="image/png"/>
  <Override PartName="/ppt/media/image21.jpeg" ContentType="image/jpeg"/>
  <Override PartName="/ppt/media/image71.png" ContentType="image/png"/>
  <Override PartName="/ppt/media/image29.png" ContentType="image/png"/>
  <Override PartName="/ppt/media/image63.jpeg" ContentType="image/jpeg"/>
  <Override PartName="/ppt/media/image65.jpeg" ContentType="image/jpeg"/>
  <Override PartName="/ppt/media/image49.png" ContentType="image/png"/>
  <Override PartName="/ppt/media/image8.png" ContentType="image/png"/>
  <Override PartName="/ppt/media/image23.jpeg" ContentType="image/jpeg"/>
  <Override PartName="/ppt/media/image14.png" ContentType="image/png"/>
  <Override PartName="/ppt/media/image70.png" ContentType="image/png"/>
  <Override PartName="/ppt/media/image64.jpeg" ContentType="image/jpeg"/>
  <Override PartName="/ppt/media/image1.png" ContentType="image/png"/>
  <Override PartName="/ppt/media/image68.jpeg" ContentType="image/jpeg"/>
  <Override PartName="/ppt/media/image24.png" ContentType="image/png"/>
  <Override PartName="/ppt/media/image67.jpeg" ContentType="image/jpeg"/>
  <Override PartName="/ppt/media/image69.png" ContentType="image/png"/>
  <Override PartName="/ppt/media/image25.jpeg" ContentType="image/jpeg"/>
  <Override PartName="/ppt/media/image32.png" ContentType="image/png"/>
  <Override PartName="/ppt/media/image16.jpeg" ContentType="image/jpeg"/>
  <Override PartName="/ppt/media/image74.png" ContentType="image/png"/>
  <Override PartName="/ppt/media/image61.jpeg" ContentType="image/jpeg"/>
  <Override PartName="/ppt/media/image40.png" ContentType="image/png"/>
  <Override PartName="/ppt/media/image26.png" ContentType="image/png"/>
  <Override PartName="/ppt/media/image62.png" ContentType="image/png"/>
  <Override PartName="/ppt/media/image13.jpeg" ContentType="image/jpeg"/>
  <Override PartName="/ppt/media/image38.jpeg" ContentType="image/jpeg"/>
  <Override PartName="/ppt/media/image72.png" ContentType="image/png"/>
  <Override PartName="/ppt/media/image35.png" ContentType="image/png"/>
  <Override PartName="/ppt/media/image28.png" ContentType="image/png"/>
  <Override PartName="/ppt/media/image43.jpeg" ContentType="image/jpeg"/>
  <Override PartName="/ppt/media/image27.jpeg" ContentType="image/jpeg"/>
  <Override PartName="/ppt/media/image52.png" ContentType="image/png"/>
  <Override PartName="/ppt/media/image36.jpeg" ContentType="image/jpeg"/>
  <Override PartName="/ppt/media/image10.png" ContentType="image/png"/>
  <Override PartName="/ppt/media/image11.png" ContentType="image/png"/>
  <Override PartName="/ppt/media/image9.jpeg" ContentType="image/jpeg"/>
  <Override PartName="/ppt/media/image22.jpeg" ContentType="image/jpeg"/>
  <Override PartName="/ppt/media/image19.png" ContentType="image/png"/>
  <Override PartName="/ppt/media/image7.png" ContentType="image/png"/>
  <Override PartName="/ppt/media/image34.jpeg" ContentType="image/jpeg"/>
  <Override PartName="/ppt/media/image37.png" ContentType="image/png"/>
  <Override PartName="/ppt/media/image39.jpeg" ContentType="image/jpeg"/>
  <Override PartName="/ppt/media/image5.png" ContentType="image/png"/>
  <Override PartName="/ppt/media/image17.png" ContentType="image/png"/>
  <Override PartName="/ppt/media/image31.jpeg" ContentType="image/jpeg"/>
  <Override PartName="/ppt/media/image33.png" ContentType="image/png"/>
  <Override PartName="/ppt/media/image56.jpeg" ContentType="image/jpeg"/>
  <Override PartName="/ppt/media/image3.jpeg" ContentType="image/jpeg"/>
  <Override PartName="/ppt/media/image41.png" ContentType="image/png"/>
  <Override PartName="/ppt/media/image42.jpeg" ContentType="image/jpeg"/>
  <Override PartName="/ppt/media/image18.png" ContentType="image/png"/>
  <Override PartName="/ppt/media/image6.png" ContentType="image/png"/>
  <Override PartName="/ppt/presProps.xml" ContentType="application/vnd.openxmlformats-officedocument.presentationml.presProps+xml"/>
  <Override PartName="/ppt/slides/slide29.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10.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11.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_rels/slide24.xml.rels" ContentType="application/vnd.openxmlformats-package.relationships+xml"/>
  <Override PartName="/ppt/slides/_rels/slide15.xml.rels" ContentType="application/vnd.openxmlformats-package.relationships+xml"/>
  <Override PartName="/ppt/slides/_rels/slide31.xml.rels" ContentType="application/vnd.openxmlformats-package.relationships+xml"/>
  <Override PartName="/ppt/slides/_rels/slide4.xml.rels" ContentType="application/vnd.openxmlformats-package.relationships+xml"/>
  <Override PartName="/ppt/slides/_rels/slide21.xml.rels" ContentType="application/vnd.openxmlformats-package.relationships+xml"/>
  <Override PartName="/ppt/slides/_rels/slide8.xml.rels" ContentType="application/vnd.openxmlformats-package.relationships+xml"/>
  <Override PartName="/ppt/slides/_rels/slide27.xml.rels" ContentType="application/vnd.openxmlformats-package.relationships+xml"/>
  <Override PartName="/ppt/slides/_rels/slide2.xml.rels" ContentType="application/vnd.openxmlformats-package.relationships+xml"/>
  <Override PartName="/ppt/slides/_rels/slide5.xml.rels" ContentType="application/vnd.openxmlformats-package.relationships+xml"/>
  <Override PartName="/ppt/slides/_rels/slide33.xml.rels" ContentType="application/vnd.openxmlformats-package.relationships+xml"/>
  <Override PartName="/ppt/slides/_rels/slide6.xml.rels" ContentType="application/vnd.openxmlformats-package.relationships+xml"/>
  <Override PartName="/ppt/slides/_rels/slide16.xml.rels" ContentType="application/vnd.openxmlformats-package.relationships+xml"/>
  <Override PartName="/ppt/slides/_rels/slide32.xml.rels" ContentType="application/vnd.openxmlformats-package.relationships+xml"/>
  <Override PartName="/ppt/slides/_rels/slide25.xml.rels" ContentType="application/vnd.openxmlformats-package.relationships+xml"/>
  <Override PartName="/ppt/slides/_rels/slide10.xml.rels" ContentType="application/vnd.openxmlformats-package.relationships+xml"/>
  <Override PartName="/ppt/slides/_rels/slide7.xml.rels" ContentType="application/vnd.openxmlformats-package.relationships+xml"/>
  <Override PartName="/ppt/slides/_rels/slide20.xml.rels" ContentType="application/vnd.openxmlformats-package.relationships+xml"/>
  <Override PartName="/ppt/slides/_rels/slide1.xml.rels" ContentType="application/vnd.openxmlformats-package.relationships+xml"/>
  <Override PartName="/ppt/slides/_rels/slide26.xml.rels" ContentType="application/vnd.openxmlformats-package.relationships+xml"/>
  <Override PartName="/ppt/slides/_rels/slide11.xml.rels" ContentType="application/vnd.openxmlformats-package.relationships+xml"/>
  <Override PartName="/ppt/slides/_rels/slide17.xml.rels" ContentType="application/vnd.openxmlformats-package.relationships+xml"/>
  <Override PartName="/ppt/slides/_rels/slide12.xml.rels" ContentType="application/vnd.openxmlformats-package.relationships+xml"/>
  <Override PartName="/ppt/slides/_rels/slide18.xml.rels" ContentType="application/vnd.openxmlformats-package.relationships+xml"/>
  <Override PartName="/ppt/slides/_rels/slide13.xml.rels" ContentType="application/vnd.openxmlformats-package.relationships+xml"/>
  <Override PartName="/ppt/slides/_rels/slide19.xml.rels" ContentType="application/vnd.openxmlformats-package.relationships+xml"/>
  <Override PartName="/ppt/slides/_rels/slide3.xml.rels" ContentType="application/vnd.openxmlformats-package.relationships+xml"/>
  <Override PartName="/ppt/slides/_rels/slide9.xml.rels" ContentType="application/vnd.openxmlformats-package.relationships+xml"/>
  <Override PartName="/ppt/slides/_rels/slide28.xml.rels" ContentType="application/vnd.openxmlformats-package.relationships+xml"/>
  <Override PartName="/ppt/slides/_rels/slide22.xml.rels" ContentType="application/vnd.openxmlformats-package.relationships+xml"/>
  <Override PartName="/ppt/slides/_rels/slide23.xml.rels" ContentType="application/vnd.openxmlformats-package.relationships+xml"/>
  <Override PartName="/ppt/slides/_rels/slide29.xml.rels" ContentType="application/vnd.openxmlformats-package.relationships+xml"/>
  <Override PartName="/ppt/slides/_rels/slide30.xml.rels" ContentType="application/vnd.openxmlformats-package.relationships+xml"/>
  <Override PartName="/ppt/slides/_rels/slide14.xml.rels" ContentType="application/vnd.openxmlformats-package.relationships+xml"/>
  <Override PartName="/ppt/slides/slide30.xml" ContentType="application/vnd.openxmlformats-officedocument.presentationml.slide+xml"/>
  <Override PartName="/ppt/slides/slide5.xml" ContentType="application/vnd.openxmlformats-officedocument.presentationml.slide+xml"/>
  <Override PartName="/ppt/slides/slide31.xml" ContentType="application/vnd.openxmlformats-officedocument.presentationml.slide+xml"/>
  <Override PartName="/ppt/slides/slide6.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10080625" cy="5670550"/>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2"/>
          </p:nvPr>
        </p:nvSpPr>
        <p:spPr/>
        <p:txBody>
          <a:bodyPr/>
          <a:p>
            <a:r>
              <a:t>Footer</a:t>
            </a:r>
          </a:p>
        </p:txBody>
      </p:sp>
      <p:sp>
        <p:nvSpPr>
          <p:cNvPr id="3" name="PlaceHolder 2"/>
          <p:cNvSpPr>
            <a:spLocks noGrp="1"/>
          </p:cNvSpPr>
          <p:nvPr>
            <p:ph type="sldNum" idx="3"/>
          </p:nvPr>
        </p:nvSpPr>
        <p:spPr/>
        <p:txBody>
          <a:bodyPr/>
          <a:p>
            <a:fld id="{37B24609-2A16-4826-AF2F-E36E38924406}" type="slidenum">
              <a:t>&lt;#&gt;</a:t>
            </a:fld>
          </a:p>
        </p:txBody>
      </p:sp>
      <p:sp>
        <p:nvSpPr>
          <p:cNvPr id="4" name="PlaceHolder 3"/>
          <p:cNvSpPr>
            <a:spLocks noGrp="1"/>
          </p:cNvSpPr>
          <p:nvPr>
            <p:ph type="dt" idx="1"/>
          </p:nvPr>
        </p:nvSpPr>
        <p:spPr/>
        <p:txBody>
          <a:bodyPr/>
          <a:p>
            <a:r>
              <a:rPr lang="it-IT"/>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503280" y="225360"/>
            <a:ext cx="8975520" cy="851040"/>
          </a:xfrm>
          <a:prstGeom prst="rect">
            <a:avLst/>
          </a:prstGeom>
          <a:noFill/>
          <a:ln w="0">
            <a:noFill/>
          </a:ln>
        </p:spPr>
        <p:txBody>
          <a:bodyPr lIns="0" rIns="0" tIns="0" bIns="0" anchor="ctr">
            <a:noAutofit/>
          </a:bodyPr>
          <a:p>
            <a:pPr algn="ctr">
              <a:lnSpc>
                <a:spcPct val="93000"/>
              </a:lnSpc>
              <a:spcBef>
                <a:spcPts val="751"/>
              </a:spcBef>
              <a:spcAft>
                <a:spcPts val="751"/>
              </a:spcAft>
              <a:buNone/>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endParaRPr b="0" lang="it-IT" sz="4400" spc="-1" strike="noStrike">
              <a:solidFill>
                <a:srgbClr val="000000"/>
              </a:solidFill>
              <a:latin typeface="Arial"/>
            </a:endParaRPr>
          </a:p>
        </p:txBody>
      </p:sp>
      <p:sp>
        <p:nvSpPr>
          <p:cNvPr id="6" name="PlaceHolder 2"/>
          <p:cNvSpPr>
            <a:spLocks noGrp="1"/>
          </p:cNvSpPr>
          <p:nvPr>
            <p:ph type="subTitle"/>
          </p:nvPr>
        </p:nvSpPr>
        <p:spPr>
          <a:xfrm>
            <a:off x="503280" y="1326960"/>
            <a:ext cx="8975520" cy="3192120"/>
          </a:xfrm>
          <a:prstGeom prst="rect">
            <a:avLst/>
          </a:prstGeom>
          <a:noFill/>
          <a:ln w="0">
            <a:noFill/>
          </a:ln>
        </p:spPr>
        <p:txBody>
          <a:bodyPr lIns="0" rIns="0" tIns="0" bIns="0" anchor="ctr">
            <a:noAutofit/>
          </a:bodyPr>
          <a:p>
            <a:pPr marL="343080" indent="-343080" algn="ctr">
              <a:lnSpc>
                <a:spcPct val="93000"/>
              </a:lnSpc>
              <a:spcBef>
                <a:spcPts val="751"/>
              </a:spcBef>
              <a:spcAft>
                <a:spcPts val="751"/>
              </a:spcAft>
              <a:buNone/>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endParaRPr b="0" lang="it-IT" sz="3200" spc="-1" strike="noStrike">
              <a:solidFill>
                <a:srgbClr val="000000"/>
              </a:solidFill>
              <a:latin typeface="Arial"/>
            </a:endParaRPr>
          </a:p>
        </p:txBody>
      </p:sp>
      <p:sp>
        <p:nvSpPr>
          <p:cNvPr id="4" name="PlaceHolder 3"/>
          <p:cNvSpPr>
            <a:spLocks noGrp="1"/>
          </p:cNvSpPr>
          <p:nvPr>
            <p:ph type="ftr" idx="2"/>
          </p:nvPr>
        </p:nvSpPr>
        <p:spPr/>
        <p:txBody>
          <a:bodyPr/>
          <a:p>
            <a:r>
              <a:t>Footer</a:t>
            </a:r>
          </a:p>
        </p:txBody>
      </p:sp>
      <p:sp>
        <p:nvSpPr>
          <p:cNvPr id="5" name="PlaceHolder 4"/>
          <p:cNvSpPr>
            <a:spLocks noGrp="1"/>
          </p:cNvSpPr>
          <p:nvPr>
            <p:ph type="sldNum" idx="3"/>
          </p:nvPr>
        </p:nvSpPr>
        <p:spPr/>
        <p:txBody>
          <a:bodyPr/>
          <a:p>
            <a:fld id="{83AA4E45-0054-4E5C-9CD9-75667B8A8700}" type="slidenum">
              <a:t>&lt;#&gt;</a:t>
            </a:fld>
          </a:p>
        </p:txBody>
      </p:sp>
      <p:sp>
        <p:nvSpPr>
          <p:cNvPr id="6" name="PlaceHolder 5"/>
          <p:cNvSpPr>
            <a:spLocks noGrp="1"/>
          </p:cNvSpPr>
          <p:nvPr>
            <p:ph type="dt" idx="1"/>
          </p:nvPr>
        </p:nvSpPr>
        <p:spPr/>
        <p:txBody>
          <a:bodyPr/>
          <a:p>
            <a:r>
              <a:rPr lang="it-IT"/>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503280" y="225360"/>
            <a:ext cx="8975520" cy="851040"/>
          </a:xfrm>
          <a:prstGeom prst="rect">
            <a:avLst/>
          </a:prstGeom>
          <a:noFill/>
          <a:ln w="0">
            <a:noFill/>
          </a:ln>
        </p:spPr>
        <p:txBody>
          <a:bodyPr lIns="0" rIns="0" tIns="0" bIns="0" anchor="ctr">
            <a:noAutofit/>
          </a:bodyPr>
          <a:p>
            <a:pPr algn="ctr">
              <a:lnSpc>
                <a:spcPct val="93000"/>
              </a:lnSpc>
              <a:spcBef>
                <a:spcPts val="751"/>
              </a:spcBef>
              <a:spcAft>
                <a:spcPts val="751"/>
              </a:spcAft>
              <a:buNone/>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endParaRPr b="0" lang="it-IT" sz="4400" spc="-1" strike="noStrike">
              <a:solidFill>
                <a:srgbClr val="000000"/>
              </a:solidFill>
              <a:latin typeface="Arial"/>
            </a:endParaRPr>
          </a:p>
        </p:txBody>
      </p:sp>
      <p:sp>
        <p:nvSpPr>
          <p:cNvPr id="8" name="PlaceHolder 2"/>
          <p:cNvSpPr>
            <a:spLocks noGrp="1"/>
          </p:cNvSpPr>
          <p:nvPr>
            <p:ph/>
          </p:nvPr>
        </p:nvSpPr>
        <p:spPr>
          <a:xfrm>
            <a:off x="503280" y="1326960"/>
            <a:ext cx="8975520" cy="3192120"/>
          </a:xfrm>
          <a:prstGeom prst="rect">
            <a:avLst/>
          </a:prstGeom>
          <a:noFill/>
          <a:ln w="0">
            <a:noFill/>
          </a:ln>
        </p:spPr>
        <p:txBody>
          <a:bodyPr lIns="0" rIns="0" tIns="28440" bIns="0" anchor="t">
            <a:normAutofit/>
          </a:bodyPr>
          <a:p>
            <a:pPr marL="343080" indent="-343080">
              <a:lnSpc>
                <a:spcPct val="93000"/>
              </a:lnSpc>
              <a:spcBef>
                <a:spcPts val="2149"/>
              </a:spcBef>
              <a:spcAft>
                <a:spcPts val="751"/>
              </a:spcAft>
              <a:buNone/>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endParaRPr b="0" lang="it-IT" sz="3200" spc="-1" strike="noStrike">
              <a:solidFill>
                <a:srgbClr val="000000"/>
              </a:solidFill>
              <a:latin typeface="Arial"/>
            </a:endParaRPr>
          </a:p>
        </p:txBody>
      </p:sp>
      <p:sp>
        <p:nvSpPr>
          <p:cNvPr id="4" name="PlaceHolder 3"/>
          <p:cNvSpPr>
            <a:spLocks noGrp="1"/>
          </p:cNvSpPr>
          <p:nvPr>
            <p:ph type="ftr" idx="2"/>
          </p:nvPr>
        </p:nvSpPr>
        <p:spPr/>
        <p:txBody>
          <a:bodyPr/>
          <a:p>
            <a:r>
              <a:t>Footer</a:t>
            </a:r>
          </a:p>
        </p:txBody>
      </p:sp>
      <p:sp>
        <p:nvSpPr>
          <p:cNvPr id="5" name="PlaceHolder 4"/>
          <p:cNvSpPr>
            <a:spLocks noGrp="1"/>
          </p:cNvSpPr>
          <p:nvPr>
            <p:ph type="sldNum" idx="3"/>
          </p:nvPr>
        </p:nvSpPr>
        <p:spPr/>
        <p:txBody>
          <a:bodyPr/>
          <a:p>
            <a:fld id="{A6BDF97E-21F4-4BB2-9624-27AE484F4973}" type="slidenum">
              <a:t>&lt;#&gt;</a:t>
            </a:fld>
          </a:p>
        </p:txBody>
      </p:sp>
      <p:sp>
        <p:nvSpPr>
          <p:cNvPr id="6" name="PlaceHolder 5"/>
          <p:cNvSpPr>
            <a:spLocks noGrp="1"/>
          </p:cNvSpPr>
          <p:nvPr>
            <p:ph type="dt" idx="1"/>
          </p:nvPr>
        </p:nvSpPr>
        <p:spPr/>
        <p:txBody>
          <a:bodyPr/>
          <a:p>
            <a:r>
              <a:rPr lang="it-IT"/>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503280" y="225360"/>
            <a:ext cx="8975520" cy="851040"/>
          </a:xfrm>
          <a:prstGeom prst="rect">
            <a:avLst/>
          </a:prstGeom>
          <a:noFill/>
          <a:ln w="0">
            <a:noFill/>
          </a:ln>
        </p:spPr>
        <p:txBody>
          <a:bodyPr lIns="0" rIns="0" tIns="0" bIns="0" anchor="ctr">
            <a:noAutofit/>
          </a:bodyPr>
          <a:p>
            <a:pPr algn="ctr">
              <a:lnSpc>
                <a:spcPct val="93000"/>
              </a:lnSpc>
              <a:spcBef>
                <a:spcPts val="751"/>
              </a:spcBef>
              <a:spcAft>
                <a:spcPts val="751"/>
              </a:spcAft>
              <a:buNone/>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endParaRPr b="0" lang="it-IT" sz="4400" spc="-1" strike="noStrike">
              <a:solidFill>
                <a:srgbClr val="000000"/>
              </a:solidFill>
              <a:latin typeface="Arial"/>
            </a:endParaRPr>
          </a:p>
        </p:txBody>
      </p:sp>
      <p:sp>
        <p:nvSpPr>
          <p:cNvPr id="10" name="PlaceHolder 2"/>
          <p:cNvSpPr>
            <a:spLocks noGrp="1"/>
          </p:cNvSpPr>
          <p:nvPr>
            <p:ph/>
          </p:nvPr>
        </p:nvSpPr>
        <p:spPr>
          <a:xfrm>
            <a:off x="503280" y="1326960"/>
            <a:ext cx="4379760" cy="3192120"/>
          </a:xfrm>
          <a:prstGeom prst="rect">
            <a:avLst/>
          </a:prstGeom>
          <a:noFill/>
          <a:ln w="0">
            <a:noFill/>
          </a:ln>
        </p:spPr>
        <p:txBody>
          <a:bodyPr lIns="0" rIns="0" tIns="28440" bIns="0" anchor="t">
            <a:normAutofit/>
          </a:bodyPr>
          <a:p>
            <a:pPr marL="343080" indent="-343080">
              <a:lnSpc>
                <a:spcPct val="93000"/>
              </a:lnSpc>
              <a:spcBef>
                <a:spcPts val="2149"/>
              </a:spcBef>
              <a:spcAft>
                <a:spcPts val="751"/>
              </a:spcAft>
              <a:buNone/>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endParaRPr b="0" lang="it-IT" sz="3200" spc="-1" strike="noStrike">
              <a:solidFill>
                <a:srgbClr val="000000"/>
              </a:solidFill>
              <a:latin typeface="Arial"/>
            </a:endParaRPr>
          </a:p>
        </p:txBody>
      </p:sp>
      <p:sp>
        <p:nvSpPr>
          <p:cNvPr id="11" name="PlaceHolder 3"/>
          <p:cNvSpPr>
            <a:spLocks noGrp="1"/>
          </p:cNvSpPr>
          <p:nvPr>
            <p:ph/>
          </p:nvPr>
        </p:nvSpPr>
        <p:spPr>
          <a:xfrm>
            <a:off x="5102280" y="1326960"/>
            <a:ext cx="4379760" cy="3192120"/>
          </a:xfrm>
          <a:prstGeom prst="rect">
            <a:avLst/>
          </a:prstGeom>
          <a:noFill/>
          <a:ln w="0">
            <a:noFill/>
          </a:ln>
        </p:spPr>
        <p:txBody>
          <a:bodyPr lIns="0" rIns="0" tIns="28440" bIns="0" anchor="t">
            <a:normAutofit/>
          </a:bodyPr>
          <a:p>
            <a:pPr marL="343080" indent="-343080">
              <a:lnSpc>
                <a:spcPct val="93000"/>
              </a:lnSpc>
              <a:spcBef>
                <a:spcPts val="2149"/>
              </a:spcBef>
              <a:spcAft>
                <a:spcPts val="751"/>
              </a:spcAft>
              <a:buNone/>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endParaRPr b="0" lang="it-IT" sz="3200" spc="-1" strike="noStrike">
              <a:solidFill>
                <a:srgbClr val="000000"/>
              </a:solidFill>
              <a:latin typeface="Arial"/>
            </a:endParaRPr>
          </a:p>
        </p:txBody>
      </p:sp>
      <p:sp>
        <p:nvSpPr>
          <p:cNvPr id="5" name="PlaceHolder 4"/>
          <p:cNvSpPr>
            <a:spLocks noGrp="1"/>
          </p:cNvSpPr>
          <p:nvPr>
            <p:ph type="ftr" idx="2"/>
          </p:nvPr>
        </p:nvSpPr>
        <p:spPr/>
        <p:txBody>
          <a:bodyPr/>
          <a:p>
            <a:r>
              <a:t>Footer</a:t>
            </a:r>
          </a:p>
        </p:txBody>
      </p:sp>
      <p:sp>
        <p:nvSpPr>
          <p:cNvPr id="6" name="PlaceHolder 5"/>
          <p:cNvSpPr>
            <a:spLocks noGrp="1"/>
          </p:cNvSpPr>
          <p:nvPr>
            <p:ph type="sldNum" idx="3"/>
          </p:nvPr>
        </p:nvSpPr>
        <p:spPr/>
        <p:txBody>
          <a:bodyPr/>
          <a:p>
            <a:fld id="{090FFF53-5924-4775-9E57-B2F0E662F872}" type="slidenum">
              <a:t>&lt;#&gt;</a:t>
            </a:fld>
          </a:p>
        </p:txBody>
      </p:sp>
      <p:sp>
        <p:nvSpPr>
          <p:cNvPr id="7" name="PlaceHolder 6"/>
          <p:cNvSpPr>
            <a:spLocks noGrp="1"/>
          </p:cNvSpPr>
          <p:nvPr>
            <p:ph type="dt" idx="1"/>
          </p:nvPr>
        </p:nvSpPr>
        <p:spPr/>
        <p:txBody>
          <a:bodyPr/>
          <a:p>
            <a:r>
              <a:rPr lang="it-IT"/>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503280" y="225360"/>
            <a:ext cx="8975520" cy="851040"/>
          </a:xfrm>
          <a:prstGeom prst="rect">
            <a:avLst/>
          </a:prstGeom>
          <a:noFill/>
          <a:ln w="0">
            <a:noFill/>
          </a:ln>
        </p:spPr>
        <p:txBody>
          <a:bodyPr lIns="0" rIns="0" tIns="0" bIns="0" anchor="ctr">
            <a:noAutofit/>
          </a:bodyPr>
          <a:p>
            <a:pPr algn="ctr">
              <a:lnSpc>
                <a:spcPct val="93000"/>
              </a:lnSpc>
              <a:spcBef>
                <a:spcPts val="751"/>
              </a:spcBef>
              <a:spcAft>
                <a:spcPts val="751"/>
              </a:spcAft>
              <a:buNone/>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endParaRPr b="0" lang="it-IT" sz="4400" spc="-1" strike="noStrike">
              <a:solidFill>
                <a:srgbClr val="000000"/>
              </a:solidFill>
              <a:latin typeface="Arial"/>
            </a:endParaRPr>
          </a:p>
        </p:txBody>
      </p:sp>
      <p:sp>
        <p:nvSpPr>
          <p:cNvPr id="3" name="PlaceHolder 2"/>
          <p:cNvSpPr>
            <a:spLocks noGrp="1"/>
          </p:cNvSpPr>
          <p:nvPr>
            <p:ph type="ftr" idx="2"/>
          </p:nvPr>
        </p:nvSpPr>
        <p:spPr/>
        <p:txBody>
          <a:bodyPr/>
          <a:p>
            <a:r>
              <a:t>Footer</a:t>
            </a:r>
          </a:p>
        </p:txBody>
      </p:sp>
      <p:sp>
        <p:nvSpPr>
          <p:cNvPr id="4" name="PlaceHolder 3"/>
          <p:cNvSpPr>
            <a:spLocks noGrp="1"/>
          </p:cNvSpPr>
          <p:nvPr>
            <p:ph type="sldNum" idx="3"/>
          </p:nvPr>
        </p:nvSpPr>
        <p:spPr/>
        <p:txBody>
          <a:bodyPr/>
          <a:p>
            <a:fld id="{F233C2DE-4435-46F2-BF73-DA8E55E988FE}" type="slidenum">
              <a:t>&lt;#&gt;</a:t>
            </a:fld>
          </a:p>
        </p:txBody>
      </p:sp>
      <p:sp>
        <p:nvSpPr>
          <p:cNvPr id="5" name="PlaceHolder 4"/>
          <p:cNvSpPr>
            <a:spLocks noGrp="1"/>
          </p:cNvSpPr>
          <p:nvPr>
            <p:ph type="dt" idx="1"/>
          </p:nvPr>
        </p:nvSpPr>
        <p:spPr/>
        <p:txBody>
          <a:bodyPr/>
          <a:p>
            <a:r>
              <a:rPr lang="it-IT"/>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503280" y="225360"/>
            <a:ext cx="8975520" cy="3946320"/>
          </a:xfrm>
          <a:prstGeom prst="rect">
            <a:avLst/>
          </a:prstGeom>
          <a:noFill/>
          <a:ln w="0">
            <a:noFill/>
          </a:ln>
        </p:spPr>
        <p:txBody>
          <a:bodyPr lIns="0" rIns="0" tIns="0" bIns="0" anchor="ctr">
            <a:noAutofit/>
          </a:bodyPr>
          <a:p>
            <a:pPr marL="343080" indent="-343080" algn="ctr">
              <a:lnSpc>
                <a:spcPct val="93000"/>
              </a:lnSpc>
              <a:spcBef>
                <a:spcPts val="751"/>
              </a:spcBef>
              <a:spcAft>
                <a:spcPts val="751"/>
              </a:spcAft>
              <a:buNone/>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endParaRPr b="0" lang="it-IT" sz="3200" spc="-1" strike="noStrike">
              <a:solidFill>
                <a:srgbClr val="000000"/>
              </a:solidFill>
              <a:latin typeface="Arial"/>
            </a:endParaRPr>
          </a:p>
        </p:txBody>
      </p:sp>
      <p:sp>
        <p:nvSpPr>
          <p:cNvPr id="3" name="PlaceHolder 2"/>
          <p:cNvSpPr>
            <a:spLocks noGrp="1"/>
          </p:cNvSpPr>
          <p:nvPr>
            <p:ph type="ftr" idx="2"/>
          </p:nvPr>
        </p:nvSpPr>
        <p:spPr/>
        <p:txBody>
          <a:bodyPr/>
          <a:p>
            <a:r>
              <a:t>Footer</a:t>
            </a:r>
          </a:p>
        </p:txBody>
      </p:sp>
      <p:sp>
        <p:nvSpPr>
          <p:cNvPr id="4" name="PlaceHolder 3"/>
          <p:cNvSpPr>
            <a:spLocks noGrp="1"/>
          </p:cNvSpPr>
          <p:nvPr>
            <p:ph type="sldNum" idx="3"/>
          </p:nvPr>
        </p:nvSpPr>
        <p:spPr/>
        <p:txBody>
          <a:bodyPr/>
          <a:p>
            <a:fld id="{F4239B36-58B0-4FC8-9E8F-8A3119552A9E}" type="slidenum">
              <a:t>&lt;#&gt;</a:t>
            </a:fld>
          </a:p>
        </p:txBody>
      </p:sp>
      <p:sp>
        <p:nvSpPr>
          <p:cNvPr id="5" name="PlaceHolder 4"/>
          <p:cNvSpPr>
            <a:spLocks noGrp="1"/>
          </p:cNvSpPr>
          <p:nvPr>
            <p:ph type="dt" idx="1"/>
          </p:nvPr>
        </p:nvSpPr>
        <p:spPr/>
        <p:txBody>
          <a:bodyPr/>
          <a:p>
            <a:r>
              <a:rPr lang="it-IT"/>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503280" y="225360"/>
            <a:ext cx="8975520" cy="851040"/>
          </a:xfrm>
          <a:prstGeom prst="rect">
            <a:avLst/>
          </a:prstGeom>
          <a:noFill/>
          <a:ln w="0">
            <a:noFill/>
          </a:ln>
        </p:spPr>
        <p:txBody>
          <a:bodyPr lIns="0" rIns="0" tIns="0" bIns="0" anchor="ctr">
            <a:noAutofit/>
          </a:bodyPr>
          <a:p>
            <a:pPr algn="ctr">
              <a:lnSpc>
                <a:spcPct val="93000"/>
              </a:lnSpc>
              <a:spcBef>
                <a:spcPts val="751"/>
              </a:spcBef>
              <a:spcAft>
                <a:spcPts val="751"/>
              </a:spcAft>
              <a:buNone/>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endParaRPr b="0" lang="it-IT" sz="4400" spc="-1" strike="noStrike">
              <a:solidFill>
                <a:srgbClr val="000000"/>
              </a:solidFill>
              <a:latin typeface="Arial"/>
            </a:endParaRPr>
          </a:p>
        </p:txBody>
      </p:sp>
      <p:sp>
        <p:nvSpPr>
          <p:cNvPr id="15" name="PlaceHolder 2"/>
          <p:cNvSpPr>
            <a:spLocks noGrp="1"/>
          </p:cNvSpPr>
          <p:nvPr>
            <p:ph/>
          </p:nvPr>
        </p:nvSpPr>
        <p:spPr>
          <a:xfrm>
            <a:off x="503280" y="1326960"/>
            <a:ext cx="4379760" cy="1522440"/>
          </a:xfrm>
          <a:prstGeom prst="rect">
            <a:avLst/>
          </a:prstGeom>
          <a:noFill/>
          <a:ln w="0">
            <a:noFill/>
          </a:ln>
        </p:spPr>
        <p:txBody>
          <a:bodyPr lIns="0" rIns="0" tIns="28440" bIns="0" anchor="t">
            <a:normAutofit/>
          </a:bodyPr>
          <a:p>
            <a:pPr marL="343080" indent="-343080">
              <a:lnSpc>
                <a:spcPct val="93000"/>
              </a:lnSpc>
              <a:spcBef>
                <a:spcPts val="2149"/>
              </a:spcBef>
              <a:spcAft>
                <a:spcPts val="751"/>
              </a:spcAft>
              <a:buNone/>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endParaRPr b="0" lang="it-IT" sz="3200" spc="-1" strike="noStrike">
              <a:solidFill>
                <a:srgbClr val="000000"/>
              </a:solidFill>
              <a:latin typeface="Arial"/>
            </a:endParaRPr>
          </a:p>
        </p:txBody>
      </p:sp>
      <p:sp>
        <p:nvSpPr>
          <p:cNvPr id="16" name="PlaceHolder 3"/>
          <p:cNvSpPr>
            <a:spLocks noGrp="1"/>
          </p:cNvSpPr>
          <p:nvPr>
            <p:ph/>
          </p:nvPr>
        </p:nvSpPr>
        <p:spPr>
          <a:xfrm>
            <a:off x="5102280" y="1326960"/>
            <a:ext cx="4379760" cy="3192120"/>
          </a:xfrm>
          <a:prstGeom prst="rect">
            <a:avLst/>
          </a:prstGeom>
          <a:noFill/>
          <a:ln w="0">
            <a:noFill/>
          </a:ln>
        </p:spPr>
        <p:txBody>
          <a:bodyPr lIns="0" rIns="0" tIns="28440" bIns="0" anchor="t">
            <a:normAutofit/>
          </a:bodyPr>
          <a:p>
            <a:pPr marL="343080" indent="-343080">
              <a:lnSpc>
                <a:spcPct val="93000"/>
              </a:lnSpc>
              <a:spcBef>
                <a:spcPts val="2149"/>
              </a:spcBef>
              <a:spcAft>
                <a:spcPts val="751"/>
              </a:spcAft>
              <a:buNone/>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endParaRPr b="0" lang="it-IT" sz="3200" spc="-1" strike="noStrike">
              <a:solidFill>
                <a:srgbClr val="000000"/>
              </a:solidFill>
              <a:latin typeface="Arial"/>
            </a:endParaRPr>
          </a:p>
        </p:txBody>
      </p:sp>
      <p:sp>
        <p:nvSpPr>
          <p:cNvPr id="17" name="PlaceHolder 4"/>
          <p:cNvSpPr>
            <a:spLocks noGrp="1"/>
          </p:cNvSpPr>
          <p:nvPr>
            <p:ph/>
          </p:nvPr>
        </p:nvSpPr>
        <p:spPr>
          <a:xfrm>
            <a:off x="503280" y="2994480"/>
            <a:ext cx="4379760" cy="1522440"/>
          </a:xfrm>
          <a:prstGeom prst="rect">
            <a:avLst/>
          </a:prstGeom>
          <a:noFill/>
          <a:ln w="0">
            <a:noFill/>
          </a:ln>
        </p:spPr>
        <p:txBody>
          <a:bodyPr lIns="0" rIns="0" tIns="28440" bIns="0" anchor="t">
            <a:normAutofit/>
          </a:bodyPr>
          <a:p>
            <a:pPr marL="343080" indent="-343080">
              <a:lnSpc>
                <a:spcPct val="93000"/>
              </a:lnSpc>
              <a:spcBef>
                <a:spcPts val="2149"/>
              </a:spcBef>
              <a:spcAft>
                <a:spcPts val="751"/>
              </a:spcAft>
              <a:buNone/>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endParaRPr b="0" lang="it-IT" sz="3200" spc="-1" strike="noStrike">
              <a:solidFill>
                <a:srgbClr val="000000"/>
              </a:solidFill>
              <a:latin typeface="Arial"/>
            </a:endParaRPr>
          </a:p>
        </p:txBody>
      </p:sp>
      <p:sp>
        <p:nvSpPr>
          <p:cNvPr id="6" name="PlaceHolder 5"/>
          <p:cNvSpPr>
            <a:spLocks noGrp="1"/>
          </p:cNvSpPr>
          <p:nvPr>
            <p:ph type="ftr" idx="2"/>
          </p:nvPr>
        </p:nvSpPr>
        <p:spPr/>
        <p:txBody>
          <a:bodyPr/>
          <a:p>
            <a:r>
              <a:t>Footer</a:t>
            </a:r>
          </a:p>
        </p:txBody>
      </p:sp>
      <p:sp>
        <p:nvSpPr>
          <p:cNvPr id="7" name="PlaceHolder 6"/>
          <p:cNvSpPr>
            <a:spLocks noGrp="1"/>
          </p:cNvSpPr>
          <p:nvPr>
            <p:ph type="sldNum" idx="3"/>
          </p:nvPr>
        </p:nvSpPr>
        <p:spPr/>
        <p:txBody>
          <a:bodyPr/>
          <a:p>
            <a:fld id="{9C94CAA9-4896-4289-A030-A9D940E41522}" type="slidenum">
              <a:t>&lt;#&gt;</a:t>
            </a:fld>
          </a:p>
        </p:txBody>
      </p:sp>
      <p:sp>
        <p:nvSpPr>
          <p:cNvPr id="8" name="PlaceHolder 7"/>
          <p:cNvSpPr>
            <a:spLocks noGrp="1"/>
          </p:cNvSpPr>
          <p:nvPr>
            <p:ph type="dt" idx="1"/>
          </p:nvPr>
        </p:nvSpPr>
        <p:spPr/>
        <p:txBody>
          <a:bodyPr/>
          <a:p>
            <a:r>
              <a:rPr lang="it-IT"/>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503280" y="225360"/>
            <a:ext cx="8975520" cy="851040"/>
          </a:xfrm>
          <a:prstGeom prst="rect">
            <a:avLst/>
          </a:prstGeom>
          <a:noFill/>
          <a:ln w="0">
            <a:noFill/>
          </a:ln>
        </p:spPr>
        <p:txBody>
          <a:bodyPr lIns="0" rIns="0" tIns="0" bIns="0" anchor="ctr">
            <a:noAutofit/>
          </a:bodyPr>
          <a:p>
            <a:pPr algn="ctr">
              <a:lnSpc>
                <a:spcPct val="93000"/>
              </a:lnSpc>
              <a:spcBef>
                <a:spcPts val="751"/>
              </a:spcBef>
              <a:spcAft>
                <a:spcPts val="751"/>
              </a:spcAft>
              <a:buNone/>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endParaRPr b="0" lang="it-IT" sz="4400" spc="-1" strike="noStrike">
              <a:solidFill>
                <a:srgbClr val="000000"/>
              </a:solidFill>
              <a:latin typeface="Arial"/>
            </a:endParaRPr>
          </a:p>
        </p:txBody>
      </p:sp>
      <p:sp>
        <p:nvSpPr>
          <p:cNvPr id="19" name="PlaceHolder 2"/>
          <p:cNvSpPr>
            <a:spLocks noGrp="1"/>
          </p:cNvSpPr>
          <p:nvPr>
            <p:ph/>
          </p:nvPr>
        </p:nvSpPr>
        <p:spPr>
          <a:xfrm>
            <a:off x="503280" y="1326960"/>
            <a:ext cx="4379760" cy="3192120"/>
          </a:xfrm>
          <a:prstGeom prst="rect">
            <a:avLst/>
          </a:prstGeom>
          <a:noFill/>
          <a:ln w="0">
            <a:noFill/>
          </a:ln>
        </p:spPr>
        <p:txBody>
          <a:bodyPr lIns="0" rIns="0" tIns="28440" bIns="0" anchor="t">
            <a:normAutofit/>
          </a:bodyPr>
          <a:p>
            <a:pPr marL="343080" indent="-343080">
              <a:lnSpc>
                <a:spcPct val="93000"/>
              </a:lnSpc>
              <a:spcBef>
                <a:spcPts val="2149"/>
              </a:spcBef>
              <a:spcAft>
                <a:spcPts val="751"/>
              </a:spcAft>
              <a:buNone/>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endParaRPr b="0" lang="it-IT" sz="3200" spc="-1" strike="noStrike">
              <a:solidFill>
                <a:srgbClr val="000000"/>
              </a:solidFill>
              <a:latin typeface="Arial"/>
            </a:endParaRPr>
          </a:p>
        </p:txBody>
      </p:sp>
      <p:sp>
        <p:nvSpPr>
          <p:cNvPr id="20" name="PlaceHolder 3"/>
          <p:cNvSpPr>
            <a:spLocks noGrp="1"/>
          </p:cNvSpPr>
          <p:nvPr>
            <p:ph/>
          </p:nvPr>
        </p:nvSpPr>
        <p:spPr>
          <a:xfrm>
            <a:off x="5102280" y="1326960"/>
            <a:ext cx="4379760" cy="1522440"/>
          </a:xfrm>
          <a:prstGeom prst="rect">
            <a:avLst/>
          </a:prstGeom>
          <a:noFill/>
          <a:ln w="0">
            <a:noFill/>
          </a:ln>
        </p:spPr>
        <p:txBody>
          <a:bodyPr lIns="0" rIns="0" tIns="28440" bIns="0" anchor="t">
            <a:normAutofit/>
          </a:bodyPr>
          <a:p>
            <a:pPr marL="343080" indent="-343080">
              <a:lnSpc>
                <a:spcPct val="93000"/>
              </a:lnSpc>
              <a:spcBef>
                <a:spcPts val="2149"/>
              </a:spcBef>
              <a:spcAft>
                <a:spcPts val="751"/>
              </a:spcAft>
              <a:buNone/>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endParaRPr b="0" lang="it-IT" sz="3200" spc="-1" strike="noStrike">
              <a:solidFill>
                <a:srgbClr val="000000"/>
              </a:solidFill>
              <a:latin typeface="Arial"/>
            </a:endParaRPr>
          </a:p>
        </p:txBody>
      </p:sp>
      <p:sp>
        <p:nvSpPr>
          <p:cNvPr id="21" name="PlaceHolder 4"/>
          <p:cNvSpPr>
            <a:spLocks noGrp="1"/>
          </p:cNvSpPr>
          <p:nvPr>
            <p:ph/>
          </p:nvPr>
        </p:nvSpPr>
        <p:spPr>
          <a:xfrm>
            <a:off x="5102280" y="2994480"/>
            <a:ext cx="4379760" cy="1522440"/>
          </a:xfrm>
          <a:prstGeom prst="rect">
            <a:avLst/>
          </a:prstGeom>
          <a:noFill/>
          <a:ln w="0">
            <a:noFill/>
          </a:ln>
        </p:spPr>
        <p:txBody>
          <a:bodyPr lIns="0" rIns="0" tIns="28440" bIns="0" anchor="t">
            <a:normAutofit/>
          </a:bodyPr>
          <a:p>
            <a:pPr marL="343080" indent="-343080">
              <a:lnSpc>
                <a:spcPct val="93000"/>
              </a:lnSpc>
              <a:spcBef>
                <a:spcPts val="2149"/>
              </a:spcBef>
              <a:spcAft>
                <a:spcPts val="751"/>
              </a:spcAft>
              <a:buNone/>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endParaRPr b="0" lang="it-IT" sz="3200" spc="-1" strike="noStrike">
              <a:solidFill>
                <a:srgbClr val="000000"/>
              </a:solidFill>
              <a:latin typeface="Arial"/>
            </a:endParaRPr>
          </a:p>
        </p:txBody>
      </p:sp>
      <p:sp>
        <p:nvSpPr>
          <p:cNvPr id="6" name="PlaceHolder 5"/>
          <p:cNvSpPr>
            <a:spLocks noGrp="1"/>
          </p:cNvSpPr>
          <p:nvPr>
            <p:ph type="ftr" idx="2"/>
          </p:nvPr>
        </p:nvSpPr>
        <p:spPr/>
        <p:txBody>
          <a:bodyPr/>
          <a:p>
            <a:r>
              <a:t>Footer</a:t>
            </a:r>
          </a:p>
        </p:txBody>
      </p:sp>
      <p:sp>
        <p:nvSpPr>
          <p:cNvPr id="7" name="PlaceHolder 6"/>
          <p:cNvSpPr>
            <a:spLocks noGrp="1"/>
          </p:cNvSpPr>
          <p:nvPr>
            <p:ph type="sldNum" idx="3"/>
          </p:nvPr>
        </p:nvSpPr>
        <p:spPr/>
        <p:txBody>
          <a:bodyPr/>
          <a:p>
            <a:fld id="{BB365093-6748-41B4-8727-30270AD1DFAB}" type="slidenum">
              <a:t>&lt;#&gt;</a:t>
            </a:fld>
          </a:p>
        </p:txBody>
      </p:sp>
      <p:sp>
        <p:nvSpPr>
          <p:cNvPr id="8" name="PlaceHolder 7"/>
          <p:cNvSpPr>
            <a:spLocks noGrp="1"/>
          </p:cNvSpPr>
          <p:nvPr>
            <p:ph type="dt" idx="1"/>
          </p:nvPr>
        </p:nvSpPr>
        <p:spPr/>
        <p:txBody>
          <a:bodyPr/>
          <a:p>
            <a:r>
              <a:rPr lang="it-IT"/>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503280" y="225360"/>
            <a:ext cx="8975520" cy="851040"/>
          </a:xfrm>
          <a:prstGeom prst="rect">
            <a:avLst/>
          </a:prstGeom>
          <a:noFill/>
          <a:ln w="0">
            <a:noFill/>
          </a:ln>
        </p:spPr>
        <p:txBody>
          <a:bodyPr lIns="0" rIns="0" tIns="0" bIns="0" anchor="ctr">
            <a:noAutofit/>
          </a:bodyPr>
          <a:p>
            <a:pPr algn="ctr">
              <a:lnSpc>
                <a:spcPct val="93000"/>
              </a:lnSpc>
              <a:spcBef>
                <a:spcPts val="751"/>
              </a:spcBef>
              <a:spcAft>
                <a:spcPts val="751"/>
              </a:spcAft>
              <a:buNone/>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endParaRPr b="0" lang="it-IT" sz="4400" spc="-1" strike="noStrike">
              <a:solidFill>
                <a:srgbClr val="000000"/>
              </a:solidFill>
              <a:latin typeface="Arial"/>
            </a:endParaRPr>
          </a:p>
        </p:txBody>
      </p:sp>
      <p:sp>
        <p:nvSpPr>
          <p:cNvPr id="23" name="PlaceHolder 2"/>
          <p:cNvSpPr>
            <a:spLocks noGrp="1"/>
          </p:cNvSpPr>
          <p:nvPr>
            <p:ph/>
          </p:nvPr>
        </p:nvSpPr>
        <p:spPr>
          <a:xfrm>
            <a:off x="503280" y="1326960"/>
            <a:ext cx="4379760" cy="1522440"/>
          </a:xfrm>
          <a:prstGeom prst="rect">
            <a:avLst/>
          </a:prstGeom>
          <a:noFill/>
          <a:ln w="0">
            <a:noFill/>
          </a:ln>
        </p:spPr>
        <p:txBody>
          <a:bodyPr lIns="0" rIns="0" tIns="28440" bIns="0" anchor="t">
            <a:normAutofit/>
          </a:bodyPr>
          <a:p>
            <a:pPr marL="343080" indent="-343080">
              <a:lnSpc>
                <a:spcPct val="93000"/>
              </a:lnSpc>
              <a:spcBef>
                <a:spcPts val="2149"/>
              </a:spcBef>
              <a:spcAft>
                <a:spcPts val="751"/>
              </a:spcAft>
              <a:buNone/>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endParaRPr b="0" lang="it-IT" sz="3200" spc="-1" strike="noStrike">
              <a:solidFill>
                <a:srgbClr val="000000"/>
              </a:solidFill>
              <a:latin typeface="Arial"/>
            </a:endParaRPr>
          </a:p>
        </p:txBody>
      </p:sp>
      <p:sp>
        <p:nvSpPr>
          <p:cNvPr id="24" name="PlaceHolder 3"/>
          <p:cNvSpPr>
            <a:spLocks noGrp="1"/>
          </p:cNvSpPr>
          <p:nvPr>
            <p:ph/>
          </p:nvPr>
        </p:nvSpPr>
        <p:spPr>
          <a:xfrm>
            <a:off x="5102280" y="1326960"/>
            <a:ext cx="4379760" cy="1522440"/>
          </a:xfrm>
          <a:prstGeom prst="rect">
            <a:avLst/>
          </a:prstGeom>
          <a:noFill/>
          <a:ln w="0">
            <a:noFill/>
          </a:ln>
        </p:spPr>
        <p:txBody>
          <a:bodyPr lIns="0" rIns="0" tIns="28440" bIns="0" anchor="t">
            <a:normAutofit/>
          </a:bodyPr>
          <a:p>
            <a:pPr marL="343080" indent="-343080">
              <a:lnSpc>
                <a:spcPct val="93000"/>
              </a:lnSpc>
              <a:spcBef>
                <a:spcPts val="2149"/>
              </a:spcBef>
              <a:spcAft>
                <a:spcPts val="751"/>
              </a:spcAft>
              <a:buNone/>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endParaRPr b="0" lang="it-IT" sz="3200" spc="-1" strike="noStrike">
              <a:solidFill>
                <a:srgbClr val="000000"/>
              </a:solidFill>
              <a:latin typeface="Arial"/>
            </a:endParaRPr>
          </a:p>
        </p:txBody>
      </p:sp>
      <p:sp>
        <p:nvSpPr>
          <p:cNvPr id="25" name="PlaceHolder 4"/>
          <p:cNvSpPr>
            <a:spLocks noGrp="1"/>
          </p:cNvSpPr>
          <p:nvPr>
            <p:ph/>
          </p:nvPr>
        </p:nvSpPr>
        <p:spPr>
          <a:xfrm>
            <a:off x="503280" y="2994480"/>
            <a:ext cx="8975520" cy="1522440"/>
          </a:xfrm>
          <a:prstGeom prst="rect">
            <a:avLst/>
          </a:prstGeom>
          <a:noFill/>
          <a:ln w="0">
            <a:noFill/>
          </a:ln>
        </p:spPr>
        <p:txBody>
          <a:bodyPr lIns="0" rIns="0" tIns="28440" bIns="0" anchor="t">
            <a:normAutofit/>
          </a:bodyPr>
          <a:p>
            <a:pPr marL="343080" indent="-343080">
              <a:lnSpc>
                <a:spcPct val="93000"/>
              </a:lnSpc>
              <a:spcBef>
                <a:spcPts val="2149"/>
              </a:spcBef>
              <a:spcAft>
                <a:spcPts val="751"/>
              </a:spcAft>
              <a:buNone/>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endParaRPr b="0" lang="it-IT" sz="3200" spc="-1" strike="noStrike">
              <a:solidFill>
                <a:srgbClr val="000000"/>
              </a:solidFill>
              <a:latin typeface="Arial"/>
            </a:endParaRPr>
          </a:p>
        </p:txBody>
      </p:sp>
      <p:sp>
        <p:nvSpPr>
          <p:cNvPr id="6" name="PlaceHolder 5"/>
          <p:cNvSpPr>
            <a:spLocks noGrp="1"/>
          </p:cNvSpPr>
          <p:nvPr>
            <p:ph type="ftr" idx="2"/>
          </p:nvPr>
        </p:nvSpPr>
        <p:spPr/>
        <p:txBody>
          <a:bodyPr/>
          <a:p>
            <a:r>
              <a:t>Footer</a:t>
            </a:r>
          </a:p>
        </p:txBody>
      </p:sp>
      <p:sp>
        <p:nvSpPr>
          <p:cNvPr id="7" name="PlaceHolder 6"/>
          <p:cNvSpPr>
            <a:spLocks noGrp="1"/>
          </p:cNvSpPr>
          <p:nvPr>
            <p:ph type="sldNum" idx="3"/>
          </p:nvPr>
        </p:nvSpPr>
        <p:spPr/>
        <p:txBody>
          <a:bodyPr/>
          <a:p>
            <a:fld id="{D6BCE6D9-ACFC-4792-A9A7-09E0FA273A00}" type="slidenum">
              <a:t>&lt;#&gt;</a:t>
            </a:fld>
          </a:p>
        </p:txBody>
      </p:sp>
      <p:sp>
        <p:nvSpPr>
          <p:cNvPr id="8" name="PlaceHolder 7"/>
          <p:cNvSpPr>
            <a:spLocks noGrp="1"/>
          </p:cNvSpPr>
          <p:nvPr>
            <p:ph type="dt" idx="1"/>
          </p:nvPr>
        </p:nvSpPr>
        <p:spPr/>
        <p:txBody>
          <a:bodyPr/>
          <a:p>
            <a:r>
              <a:rPr lang="it-IT"/>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3280" y="225360"/>
            <a:ext cx="8975520" cy="851040"/>
          </a:xfrm>
          <a:prstGeom prst="rect">
            <a:avLst/>
          </a:prstGeom>
          <a:noFill/>
          <a:ln w="0">
            <a:noFill/>
          </a:ln>
        </p:spPr>
        <p:txBody>
          <a:bodyPr lIns="0" rIns="0" tIns="0" bIns="0" anchor="ctr">
            <a:noAutofit/>
          </a:bodyPr>
          <a:p>
            <a:pPr algn="ctr">
              <a:lnSpc>
                <a:spcPct val="93000"/>
              </a:lnSpc>
              <a:spcBef>
                <a:spcPts val="751"/>
              </a:spcBef>
              <a:spcAft>
                <a:spcPts val="751"/>
              </a:spcAft>
              <a:buNone/>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endParaRPr b="0" lang="it-IT" sz="4400" spc="-1" strike="noStrike">
              <a:solidFill>
                <a:srgbClr val="000000"/>
              </a:solidFill>
              <a:latin typeface="Arial"/>
            </a:endParaRPr>
          </a:p>
        </p:txBody>
      </p:sp>
      <p:sp>
        <p:nvSpPr>
          <p:cNvPr id="27" name="PlaceHolder 2"/>
          <p:cNvSpPr>
            <a:spLocks noGrp="1"/>
          </p:cNvSpPr>
          <p:nvPr>
            <p:ph/>
          </p:nvPr>
        </p:nvSpPr>
        <p:spPr>
          <a:xfrm>
            <a:off x="503280" y="1326960"/>
            <a:ext cx="8975520" cy="1522440"/>
          </a:xfrm>
          <a:prstGeom prst="rect">
            <a:avLst/>
          </a:prstGeom>
          <a:noFill/>
          <a:ln w="0">
            <a:noFill/>
          </a:ln>
        </p:spPr>
        <p:txBody>
          <a:bodyPr lIns="0" rIns="0" tIns="28440" bIns="0" anchor="t">
            <a:normAutofit/>
          </a:bodyPr>
          <a:p>
            <a:pPr marL="343080" indent="-343080">
              <a:lnSpc>
                <a:spcPct val="93000"/>
              </a:lnSpc>
              <a:spcBef>
                <a:spcPts val="2149"/>
              </a:spcBef>
              <a:spcAft>
                <a:spcPts val="751"/>
              </a:spcAft>
              <a:buNone/>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endParaRPr b="0" lang="it-IT" sz="3200" spc="-1" strike="noStrike">
              <a:solidFill>
                <a:srgbClr val="000000"/>
              </a:solidFill>
              <a:latin typeface="Arial"/>
            </a:endParaRPr>
          </a:p>
        </p:txBody>
      </p:sp>
      <p:sp>
        <p:nvSpPr>
          <p:cNvPr id="28" name="PlaceHolder 3"/>
          <p:cNvSpPr>
            <a:spLocks noGrp="1"/>
          </p:cNvSpPr>
          <p:nvPr>
            <p:ph/>
          </p:nvPr>
        </p:nvSpPr>
        <p:spPr>
          <a:xfrm>
            <a:off x="503280" y="2994480"/>
            <a:ext cx="8975520" cy="1522440"/>
          </a:xfrm>
          <a:prstGeom prst="rect">
            <a:avLst/>
          </a:prstGeom>
          <a:noFill/>
          <a:ln w="0">
            <a:noFill/>
          </a:ln>
        </p:spPr>
        <p:txBody>
          <a:bodyPr lIns="0" rIns="0" tIns="28440" bIns="0" anchor="t">
            <a:normAutofit/>
          </a:bodyPr>
          <a:p>
            <a:pPr marL="343080" indent="-343080">
              <a:lnSpc>
                <a:spcPct val="93000"/>
              </a:lnSpc>
              <a:spcBef>
                <a:spcPts val="2149"/>
              </a:spcBef>
              <a:spcAft>
                <a:spcPts val="751"/>
              </a:spcAft>
              <a:buNone/>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endParaRPr b="0" lang="it-IT" sz="3200" spc="-1" strike="noStrike">
              <a:solidFill>
                <a:srgbClr val="000000"/>
              </a:solidFill>
              <a:latin typeface="Arial"/>
            </a:endParaRPr>
          </a:p>
        </p:txBody>
      </p:sp>
      <p:sp>
        <p:nvSpPr>
          <p:cNvPr id="5" name="PlaceHolder 4"/>
          <p:cNvSpPr>
            <a:spLocks noGrp="1"/>
          </p:cNvSpPr>
          <p:nvPr>
            <p:ph type="ftr" idx="2"/>
          </p:nvPr>
        </p:nvSpPr>
        <p:spPr/>
        <p:txBody>
          <a:bodyPr/>
          <a:p>
            <a:r>
              <a:t>Footer</a:t>
            </a:r>
          </a:p>
        </p:txBody>
      </p:sp>
      <p:sp>
        <p:nvSpPr>
          <p:cNvPr id="6" name="PlaceHolder 5"/>
          <p:cNvSpPr>
            <a:spLocks noGrp="1"/>
          </p:cNvSpPr>
          <p:nvPr>
            <p:ph type="sldNum" idx="3"/>
          </p:nvPr>
        </p:nvSpPr>
        <p:spPr/>
        <p:txBody>
          <a:bodyPr/>
          <a:p>
            <a:fld id="{B5479863-531E-4822-868E-5A89FC4280CE}" type="slidenum">
              <a:t>&lt;#&gt;</a:t>
            </a:fld>
          </a:p>
        </p:txBody>
      </p:sp>
      <p:sp>
        <p:nvSpPr>
          <p:cNvPr id="7" name="PlaceHolder 6"/>
          <p:cNvSpPr>
            <a:spLocks noGrp="1"/>
          </p:cNvSpPr>
          <p:nvPr>
            <p:ph type="dt" idx="1"/>
          </p:nvPr>
        </p:nvSpPr>
        <p:spPr/>
        <p:txBody>
          <a:bodyPr/>
          <a:p>
            <a:r>
              <a:rPr lang="it-IT"/>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503280" y="225360"/>
            <a:ext cx="8975520" cy="851040"/>
          </a:xfrm>
          <a:prstGeom prst="rect">
            <a:avLst/>
          </a:prstGeom>
          <a:noFill/>
          <a:ln w="0">
            <a:noFill/>
          </a:ln>
        </p:spPr>
        <p:txBody>
          <a:bodyPr lIns="0" rIns="0" tIns="0" bIns="0" anchor="ctr">
            <a:noAutofit/>
          </a:bodyPr>
          <a:p>
            <a:pPr algn="ctr">
              <a:lnSpc>
                <a:spcPct val="93000"/>
              </a:lnSpc>
              <a:spcBef>
                <a:spcPts val="751"/>
              </a:spcBef>
              <a:spcAft>
                <a:spcPts val="751"/>
              </a:spcAft>
              <a:buNone/>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endParaRPr b="0" lang="it-IT" sz="4400" spc="-1" strike="noStrike">
              <a:solidFill>
                <a:srgbClr val="000000"/>
              </a:solidFill>
              <a:latin typeface="Arial"/>
            </a:endParaRPr>
          </a:p>
        </p:txBody>
      </p:sp>
      <p:sp>
        <p:nvSpPr>
          <p:cNvPr id="30" name="PlaceHolder 2"/>
          <p:cNvSpPr>
            <a:spLocks noGrp="1"/>
          </p:cNvSpPr>
          <p:nvPr>
            <p:ph/>
          </p:nvPr>
        </p:nvSpPr>
        <p:spPr>
          <a:xfrm>
            <a:off x="503280" y="1326960"/>
            <a:ext cx="4379760" cy="1522440"/>
          </a:xfrm>
          <a:prstGeom prst="rect">
            <a:avLst/>
          </a:prstGeom>
          <a:noFill/>
          <a:ln w="0">
            <a:noFill/>
          </a:ln>
        </p:spPr>
        <p:txBody>
          <a:bodyPr lIns="0" rIns="0" tIns="28440" bIns="0" anchor="t">
            <a:normAutofit/>
          </a:bodyPr>
          <a:p>
            <a:pPr marL="343080" indent="-343080">
              <a:lnSpc>
                <a:spcPct val="93000"/>
              </a:lnSpc>
              <a:spcBef>
                <a:spcPts val="2149"/>
              </a:spcBef>
              <a:spcAft>
                <a:spcPts val="751"/>
              </a:spcAft>
              <a:buNone/>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endParaRPr b="0" lang="it-IT" sz="3200" spc="-1" strike="noStrike">
              <a:solidFill>
                <a:srgbClr val="000000"/>
              </a:solidFill>
              <a:latin typeface="Arial"/>
            </a:endParaRPr>
          </a:p>
        </p:txBody>
      </p:sp>
      <p:sp>
        <p:nvSpPr>
          <p:cNvPr id="31" name="PlaceHolder 3"/>
          <p:cNvSpPr>
            <a:spLocks noGrp="1"/>
          </p:cNvSpPr>
          <p:nvPr>
            <p:ph/>
          </p:nvPr>
        </p:nvSpPr>
        <p:spPr>
          <a:xfrm>
            <a:off x="5102280" y="1326960"/>
            <a:ext cx="4379760" cy="1522440"/>
          </a:xfrm>
          <a:prstGeom prst="rect">
            <a:avLst/>
          </a:prstGeom>
          <a:noFill/>
          <a:ln w="0">
            <a:noFill/>
          </a:ln>
        </p:spPr>
        <p:txBody>
          <a:bodyPr lIns="0" rIns="0" tIns="28440" bIns="0" anchor="t">
            <a:normAutofit/>
          </a:bodyPr>
          <a:p>
            <a:pPr marL="343080" indent="-343080">
              <a:lnSpc>
                <a:spcPct val="93000"/>
              </a:lnSpc>
              <a:spcBef>
                <a:spcPts val="2149"/>
              </a:spcBef>
              <a:spcAft>
                <a:spcPts val="751"/>
              </a:spcAft>
              <a:buNone/>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endParaRPr b="0" lang="it-IT" sz="3200" spc="-1" strike="noStrike">
              <a:solidFill>
                <a:srgbClr val="000000"/>
              </a:solidFill>
              <a:latin typeface="Arial"/>
            </a:endParaRPr>
          </a:p>
        </p:txBody>
      </p:sp>
      <p:sp>
        <p:nvSpPr>
          <p:cNvPr id="32" name="PlaceHolder 4"/>
          <p:cNvSpPr>
            <a:spLocks noGrp="1"/>
          </p:cNvSpPr>
          <p:nvPr>
            <p:ph/>
          </p:nvPr>
        </p:nvSpPr>
        <p:spPr>
          <a:xfrm>
            <a:off x="503280" y="2994480"/>
            <a:ext cx="4379760" cy="1522440"/>
          </a:xfrm>
          <a:prstGeom prst="rect">
            <a:avLst/>
          </a:prstGeom>
          <a:noFill/>
          <a:ln w="0">
            <a:noFill/>
          </a:ln>
        </p:spPr>
        <p:txBody>
          <a:bodyPr lIns="0" rIns="0" tIns="28440" bIns="0" anchor="t">
            <a:normAutofit/>
          </a:bodyPr>
          <a:p>
            <a:pPr marL="343080" indent="-343080">
              <a:lnSpc>
                <a:spcPct val="93000"/>
              </a:lnSpc>
              <a:spcBef>
                <a:spcPts val="2149"/>
              </a:spcBef>
              <a:spcAft>
                <a:spcPts val="751"/>
              </a:spcAft>
              <a:buNone/>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endParaRPr b="0" lang="it-IT" sz="3200" spc="-1" strike="noStrike">
              <a:solidFill>
                <a:srgbClr val="000000"/>
              </a:solidFill>
              <a:latin typeface="Arial"/>
            </a:endParaRPr>
          </a:p>
        </p:txBody>
      </p:sp>
      <p:sp>
        <p:nvSpPr>
          <p:cNvPr id="33" name="PlaceHolder 5"/>
          <p:cNvSpPr>
            <a:spLocks noGrp="1"/>
          </p:cNvSpPr>
          <p:nvPr>
            <p:ph/>
          </p:nvPr>
        </p:nvSpPr>
        <p:spPr>
          <a:xfrm>
            <a:off x="5102280" y="2994480"/>
            <a:ext cx="4379760" cy="1522440"/>
          </a:xfrm>
          <a:prstGeom prst="rect">
            <a:avLst/>
          </a:prstGeom>
          <a:noFill/>
          <a:ln w="0">
            <a:noFill/>
          </a:ln>
        </p:spPr>
        <p:txBody>
          <a:bodyPr lIns="0" rIns="0" tIns="28440" bIns="0" anchor="t">
            <a:normAutofit/>
          </a:bodyPr>
          <a:p>
            <a:pPr marL="343080" indent="-343080">
              <a:lnSpc>
                <a:spcPct val="93000"/>
              </a:lnSpc>
              <a:spcBef>
                <a:spcPts val="2149"/>
              </a:spcBef>
              <a:spcAft>
                <a:spcPts val="751"/>
              </a:spcAft>
              <a:buNone/>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endParaRPr b="0" lang="it-IT" sz="3200" spc="-1" strike="noStrike">
              <a:solidFill>
                <a:srgbClr val="000000"/>
              </a:solidFill>
              <a:latin typeface="Arial"/>
            </a:endParaRPr>
          </a:p>
        </p:txBody>
      </p:sp>
      <p:sp>
        <p:nvSpPr>
          <p:cNvPr id="7" name="PlaceHolder 6"/>
          <p:cNvSpPr>
            <a:spLocks noGrp="1"/>
          </p:cNvSpPr>
          <p:nvPr>
            <p:ph type="ftr" idx="2"/>
          </p:nvPr>
        </p:nvSpPr>
        <p:spPr/>
        <p:txBody>
          <a:bodyPr/>
          <a:p>
            <a:r>
              <a:t>Footer</a:t>
            </a:r>
          </a:p>
        </p:txBody>
      </p:sp>
      <p:sp>
        <p:nvSpPr>
          <p:cNvPr id="8" name="PlaceHolder 7"/>
          <p:cNvSpPr>
            <a:spLocks noGrp="1"/>
          </p:cNvSpPr>
          <p:nvPr>
            <p:ph type="sldNum" idx="3"/>
          </p:nvPr>
        </p:nvSpPr>
        <p:spPr/>
        <p:txBody>
          <a:bodyPr/>
          <a:p>
            <a:fld id="{375C62BE-6724-444C-8D78-43ECCF879A96}" type="slidenum">
              <a:t>&lt;#&gt;</a:t>
            </a:fld>
          </a:p>
        </p:txBody>
      </p:sp>
      <p:sp>
        <p:nvSpPr>
          <p:cNvPr id="9" name="PlaceHolder 8"/>
          <p:cNvSpPr>
            <a:spLocks noGrp="1"/>
          </p:cNvSpPr>
          <p:nvPr>
            <p:ph type="dt" idx="1"/>
          </p:nvPr>
        </p:nvSpPr>
        <p:spPr/>
        <p:txBody>
          <a:bodyPr/>
          <a:p>
            <a:r>
              <a:rPr lang="it-IT"/>
              <a:t/>
            </a: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503280" y="225360"/>
            <a:ext cx="8975520" cy="851040"/>
          </a:xfrm>
          <a:prstGeom prst="rect">
            <a:avLst/>
          </a:prstGeom>
          <a:noFill/>
          <a:ln w="0">
            <a:noFill/>
          </a:ln>
        </p:spPr>
        <p:txBody>
          <a:bodyPr lIns="0" rIns="0" tIns="0" bIns="0" anchor="ctr">
            <a:noAutofit/>
          </a:bodyPr>
          <a:p>
            <a:pPr algn="ctr">
              <a:lnSpc>
                <a:spcPct val="93000"/>
              </a:lnSpc>
              <a:spcBef>
                <a:spcPts val="751"/>
              </a:spcBef>
              <a:spcAft>
                <a:spcPts val="751"/>
              </a:spcAft>
              <a:buNone/>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endParaRPr b="0" lang="it-IT" sz="4400" spc="-1" strike="noStrike">
              <a:solidFill>
                <a:srgbClr val="000000"/>
              </a:solidFill>
              <a:latin typeface="Arial"/>
            </a:endParaRPr>
          </a:p>
        </p:txBody>
      </p:sp>
      <p:sp>
        <p:nvSpPr>
          <p:cNvPr id="35" name="PlaceHolder 2"/>
          <p:cNvSpPr>
            <a:spLocks noGrp="1"/>
          </p:cNvSpPr>
          <p:nvPr>
            <p:ph/>
          </p:nvPr>
        </p:nvSpPr>
        <p:spPr>
          <a:xfrm>
            <a:off x="503280" y="1326960"/>
            <a:ext cx="2889720" cy="1522440"/>
          </a:xfrm>
          <a:prstGeom prst="rect">
            <a:avLst/>
          </a:prstGeom>
          <a:noFill/>
          <a:ln w="0">
            <a:noFill/>
          </a:ln>
        </p:spPr>
        <p:txBody>
          <a:bodyPr lIns="0" rIns="0" tIns="28440" bIns="0" anchor="t">
            <a:normAutofit/>
          </a:bodyPr>
          <a:p>
            <a:pPr marL="343080" indent="-343080">
              <a:lnSpc>
                <a:spcPct val="93000"/>
              </a:lnSpc>
              <a:spcBef>
                <a:spcPts val="2149"/>
              </a:spcBef>
              <a:spcAft>
                <a:spcPts val="751"/>
              </a:spcAft>
              <a:buNone/>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endParaRPr b="0" lang="it-IT" sz="3200" spc="-1" strike="noStrike">
              <a:solidFill>
                <a:srgbClr val="000000"/>
              </a:solidFill>
              <a:latin typeface="Arial"/>
            </a:endParaRPr>
          </a:p>
        </p:txBody>
      </p:sp>
      <p:sp>
        <p:nvSpPr>
          <p:cNvPr id="36" name="PlaceHolder 3"/>
          <p:cNvSpPr>
            <a:spLocks noGrp="1"/>
          </p:cNvSpPr>
          <p:nvPr>
            <p:ph/>
          </p:nvPr>
        </p:nvSpPr>
        <p:spPr>
          <a:xfrm>
            <a:off x="3537720" y="1326960"/>
            <a:ext cx="2889720" cy="1522440"/>
          </a:xfrm>
          <a:prstGeom prst="rect">
            <a:avLst/>
          </a:prstGeom>
          <a:noFill/>
          <a:ln w="0">
            <a:noFill/>
          </a:ln>
        </p:spPr>
        <p:txBody>
          <a:bodyPr lIns="0" rIns="0" tIns="28440" bIns="0" anchor="t">
            <a:normAutofit/>
          </a:bodyPr>
          <a:p>
            <a:pPr marL="343080" indent="-343080">
              <a:lnSpc>
                <a:spcPct val="93000"/>
              </a:lnSpc>
              <a:spcBef>
                <a:spcPts val="2149"/>
              </a:spcBef>
              <a:spcAft>
                <a:spcPts val="751"/>
              </a:spcAft>
              <a:buNone/>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endParaRPr b="0" lang="it-IT" sz="3200" spc="-1" strike="noStrike">
              <a:solidFill>
                <a:srgbClr val="000000"/>
              </a:solidFill>
              <a:latin typeface="Arial"/>
            </a:endParaRPr>
          </a:p>
        </p:txBody>
      </p:sp>
      <p:sp>
        <p:nvSpPr>
          <p:cNvPr id="37" name="PlaceHolder 4"/>
          <p:cNvSpPr>
            <a:spLocks noGrp="1"/>
          </p:cNvSpPr>
          <p:nvPr>
            <p:ph/>
          </p:nvPr>
        </p:nvSpPr>
        <p:spPr>
          <a:xfrm>
            <a:off x="6572520" y="1326960"/>
            <a:ext cx="2889720" cy="1522440"/>
          </a:xfrm>
          <a:prstGeom prst="rect">
            <a:avLst/>
          </a:prstGeom>
          <a:noFill/>
          <a:ln w="0">
            <a:noFill/>
          </a:ln>
        </p:spPr>
        <p:txBody>
          <a:bodyPr lIns="0" rIns="0" tIns="28440" bIns="0" anchor="t">
            <a:normAutofit/>
          </a:bodyPr>
          <a:p>
            <a:pPr marL="343080" indent="-343080">
              <a:lnSpc>
                <a:spcPct val="93000"/>
              </a:lnSpc>
              <a:spcBef>
                <a:spcPts val="2149"/>
              </a:spcBef>
              <a:spcAft>
                <a:spcPts val="751"/>
              </a:spcAft>
              <a:buNone/>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endParaRPr b="0" lang="it-IT" sz="3200" spc="-1" strike="noStrike">
              <a:solidFill>
                <a:srgbClr val="000000"/>
              </a:solidFill>
              <a:latin typeface="Arial"/>
            </a:endParaRPr>
          </a:p>
        </p:txBody>
      </p:sp>
      <p:sp>
        <p:nvSpPr>
          <p:cNvPr id="38" name="PlaceHolder 5"/>
          <p:cNvSpPr>
            <a:spLocks noGrp="1"/>
          </p:cNvSpPr>
          <p:nvPr>
            <p:ph/>
          </p:nvPr>
        </p:nvSpPr>
        <p:spPr>
          <a:xfrm>
            <a:off x="503280" y="2994480"/>
            <a:ext cx="2889720" cy="1522440"/>
          </a:xfrm>
          <a:prstGeom prst="rect">
            <a:avLst/>
          </a:prstGeom>
          <a:noFill/>
          <a:ln w="0">
            <a:noFill/>
          </a:ln>
        </p:spPr>
        <p:txBody>
          <a:bodyPr lIns="0" rIns="0" tIns="28440" bIns="0" anchor="t">
            <a:normAutofit/>
          </a:bodyPr>
          <a:p>
            <a:pPr marL="343080" indent="-343080">
              <a:lnSpc>
                <a:spcPct val="93000"/>
              </a:lnSpc>
              <a:spcBef>
                <a:spcPts val="2149"/>
              </a:spcBef>
              <a:spcAft>
                <a:spcPts val="751"/>
              </a:spcAft>
              <a:buNone/>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endParaRPr b="0" lang="it-IT" sz="3200" spc="-1" strike="noStrike">
              <a:solidFill>
                <a:srgbClr val="000000"/>
              </a:solidFill>
              <a:latin typeface="Arial"/>
            </a:endParaRPr>
          </a:p>
        </p:txBody>
      </p:sp>
      <p:sp>
        <p:nvSpPr>
          <p:cNvPr id="39" name="PlaceHolder 6"/>
          <p:cNvSpPr>
            <a:spLocks noGrp="1"/>
          </p:cNvSpPr>
          <p:nvPr>
            <p:ph/>
          </p:nvPr>
        </p:nvSpPr>
        <p:spPr>
          <a:xfrm>
            <a:off x="3537720" y="2994480"/>
            <a:ext cx="2889720" cy="1522440"/>
          </a:xfrm>
          <a:prstGeom prst="rect">
            <a:avLst/>
          </a:prstGeom>
          <a:noFill/>
          <a:ln w="0">
            <a:noFill/>
          </a:ln>
        </p:spPr>
        <p:txBody>
          <a:bodyPr lIns="0" rIns="0" tIns="28440" bIns="0" anchor="t">
            <a:normAutofit/>
          </a:bodyPr>
          <a:p>
            <a:pPr marL="343080" indent="-343080">
              <a:lnSpc>
                <a:spcPct val="93000"/>
              </a:lnSpc>
              <a:spcBef>
                <a:spcPts val="2149"/>
              </a:spcBef>
              <a:spcAft>
                <a:spcPts val="751"/>
              </a:spcAft>
              <a:buNone/>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endParaRPr b="0" lang="it-IT" sz="3200" spc="-1" strike="noStrike">
              <a:solidFill>
                <a:srgbClr val="000000"/>
              </a:solidFill>
              <a:latin typeface="Arial"/>
            </a:endParaRPr>
          </a:p>
        </p:txBody>
      </p:sp>
      <p:sp>
        <p:nvSpPr>
          <p:cNvPr id="40" name="PlaceHolder 7"/>
          <p:cNvSpPr>
            <a:spLocks noGrp="1"/>
          </p:cNvSpPr>
          <p:nvPr>
            <p:ph/>
          </p:nvPr>
        </p:nvSpPr>
        <p:spPr>
          <a:xfrm>
            <a:off x="6572520" y="2994480"/>
            <a:ext cx="2889720" cy="1522440"/>
          </a:xfrm>
          <a:prstGeom prst="rect">
            <a:avLst/>
          </a:prstGeom>
          <a:noFill/>
          <a:ln w="0">
            <a:noFill/>
          </a:ln>
        </p:spPr>
        <p:txBody>
          <a:bodyPr lIns="0" rIns="0" tIns="28440" bIns="0" anchor="t">
            <a:normAutofit/>
          </a:bodyPr>
          <a:p>
            <a:pPr marL="343080" indent="-343080">
              <a:lnSpc>
                <a:spcPct val="93000"/>
              </a:lnSpc>
              <a:spcBef>
                <a:spcPts val="2149"/>
              </a:spcBef>
              <a:spcAft>
                <a:spcPts val="751"/>
              </a:spcAft>
              <a:buNone/>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endParaRPr b="0" lang="it-IT" sz="3200" spc="-1" strike="noStrike">
              <a:solidFill>
                <a:srgbClr val="000000"/>
              </a:solidFill>
              <a:latin typeface="Arial"/>
            </a:endParaRPr>
          </a:p>
        </p:txBody>
      </p:sp>
      <p:sp>
        <p:nvSpPr>
          <p:cNvPr id="9" name="PlaceHolder 8"/>
          <p:cNvSpPr>
            <a:spLocks noGrp="1"/>
          </p:cNvSpPr>
          <p:nvPr>
            <p:ph type="ftr" idx="2"/>
          </p:nvPr>
        </p:nvSpPr>
        <p:spPr/>
        <p:txBody>
          <a:bodyPr/>
          <a:p>
            <a:r>
              <a:t>Footer</a:t>
            </a:r>
          </a:p>
        </p:txBody>
      </p:sp>
      <p:sp>
        <p:nvSpPr>
          <p:cNvPr id="10" name="PlaceHolder 9"/>
          <p:cNvSpPr>
            <a:spLocks noGrp="1"/>
          </p:cNvSpPr>
          <p:nvPr>
            <p:ph type="sldNum" idx="3"/>
          </p:nvPr>
        </p:nvSpPr>
        <p:spPr/>
        <p:txBody>
          <a:bodyPr/>
          <a:p>
            <a:fld id="{04D734A3-3BA0-4316-9720-AA0317980E8E}" type="slidenum">
              <a:t>&lt;#&gt;</a:t>
            </a:fld>
          </a:p>
        </p:txBody>
      </p:sp>
      <p:sp>
        <p:nvSpPr>
          <p:cNvPr id="11" name="PlaceHolder 10"/>
          <p:cNvSpPr>
            <a:spLocks noGrp="1"/>
          </p:cNvSpPr>
          <p:nvPr>
            <p:ph type="dt" idx="1"/>
          </p:nvPr>
        </p:nvSpPr>
        <p:spPr/>
        <p:txBody>
          <a:bodyPr/>
          <a:p>
            <a:r>
              <a:rPr lang="it-IT"/>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503280" y="225360"/>
            <a:ext cx="8975520" cy="851040"/>
          </a:xfrm>
          <a:prstGeom prst="rect">
            <a:avLst/>
          </a:prstGeom>
          <a:noFill/>
          <a:ln w="0">
            <a:noFill/>
          </a:ln>
        </p:spPr>
        <p:txBody>
          <a:bodyPr lIns="0" rIns="0" tIns="0" bIns="0" anchor="ctr">
            <a:noAutofit/>
          </a:bodyPr>
          <a:p>
            <a:pPr algn="ctr">
              <a:lnSpc>
                <a:spcPct val="93000"/>
              </a:lnSpc>
              <a:spcBef>
                <a:spcPts val="751"/>
              </a:spcBef>
              <a:spcAft>
                <a:spcPts val="751"/>
              </a:spcAft>
              <a:buNone/>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0" lang="it-IT" sz="4400" spc="-1" strike="noStrike">
                <a:solidFill>
                  <a:srgbClr val="000000"/>
                </a:solidFill>
                <a:latin typeface="Arial"/>
              </a:rPr>
              <a:t>Fai clic per modificare il formato del testo del titolo</a:t>
            </a:r>
            <a:endParaRPr b="0" lang="it-IT" sz="4400" spc="-1" strike="noStrike">
              <a:solidFill>
                <a:srgbClr val="000000"/>
              </a:solidFill>
              <a:latin typeface="Arial"/>
            </a:endParaRPr>
          </a:p>
        </p:txBody>
      </p:sp>
      <p:sp>
        <p:nvSpPr>
          <p:cNvPr id="1" name="PlaceHolder 2"/>
          <p:cNvSpPr>
            <a:spLocks noGrp="1"/>
          </p:cNvSpPr>
          <p:nvPr>
            <p:ph type="body"/>
          </p:nvPr>
        </p:nvSpPr>
        <p:spPr>
          <a:xfrm>
            <a:off x="503280" y="1326960"/>
            <a:ext cx="8975520" cy="3192120"/>
          </a:xfrm>
          <a:prstGeom prst="rect">
            <a:avLst/>
          </a:prstGeom>
          <a:noFill/>
          <a:ln w="0">
            <a:noFill/>
          </a:ln>
        </p:spPr>
        <p:txBody>
          <a:bodyPr lIns="0" rIns="0" tIns="28440" bIns="0" anchor="t">
            <a:normAutofit fontScale="58000"/>
          </a:bodyPr>
          <a:p>
            <a:pPr marL="343080" indent="-343080">
              <a:lnSpc>
                <a:spcPct val="93000"/>
              </a:lnSpc>
              <a:spcBef>
                <a:spcPts val="2149"/>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0" lang="it-IT" sz="3200" spc="-1" strike="noStrike">
                <a:solidFill>
                  <a:srgbClr val="000000"/>
                </a:solidFill>
                <a:latin typeface="Arial"/>
              </a:rPr>
              <a:t>Fai clic per modificare il formato del testo della struttura</a:t>
            </a:r>
            <a:endParaRPr b="0" lang="it-IT" sz="3200" spc="-1" strike="noStrike">
              <a:solidFill>
                <a:srgbClr val="000000"/>
              </a:solidFill>
              <a:latin typeface="Arial"/>
            </a:endParaRPr>
          </a:p>
          <a:p>
            <a:pPr lvl="1" marL="343080" indent="-343080">
              <a:lnSpc>
                <a:spcPct val="93000"/>
              </a:lnSpc>
              <a:spcBef>
                <a:spcPts val="2149"/>
              </a:spcBef>
              <a:spcAft>
                <a:spcPts val="751"/>
              </a:spcAft>
              <a:buClr>
                <a:srgbClr val="000000"/>
              </a:buClr>
              <a:buFont typeface="Times New Roman"/>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0" lang="it-IT" sz="3200" spc="-1" strike="noStrike">
                <a:solidFill>
                  <a:srgbClr val="000000"/>
                </a:solidFill>
                <a:latin typeface="Arial"/>
              </a:rPr>
              <a:t>Secondo livello struttura</a:t>
            </a:r>
            <a:endParaRPr b="0" lang="it-IT" sz="3200" spc="-1" strike="noStrike">
              <a:solidFill>
                <a:srgbClr val="000000"/>
              </a:solidFill>
              <a:latin typeface="Arial"/>
            </a:endParaRPr>
          </a:p>
          <a:p>
            <a:pPr lvl="2" marL="343080" indent="-343080">
              <a:lnSpc>
                <a:spcPct val="93000"/>
              </a:lnSpc>
              <a:spcBef>
                <a:spcPts val="2149"/>
              </a:spcBef>
              <a:spcAft>
                <a:spcPts val="751"/>
              </a:spcAft>
              <a:buClr>
                <a:srgbClr val="000000"/>
              </a:buClr>
              <a:buFont typeface="Times New Roman"/>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0" lang="it-IT" sz="3200" spc="-1" strike="noStrike">
                <a:solidFill>
                  <a:srgbClr val="000000"/>
                </a:solidFill>
                <a:latin typeface="Arial"/>
              </a:rPr>
              <a:t>Terzo livello struttura</a:t>
            </a:r>
            <a:endParaRPr b="0" lang="it-IT" sz="3200" spc="-1" strike="noStrike">
              <a:solidFill>
                <a:srgbClr val="000000"/>
              </a:solidFill>
              <a:latin typeface="Arial"/>
            </a:endParaRPr>
          </a:p>
          <a:p>
            <a:pPr lvl="3" marL="343080" indent="-343080">
              <a:lnSpc>
                <a:spcPct val="93000"/>
              </a:lnSpc>
              <a:spcBef>
                <a:spcPts val="2149"/>
              </a:spcBef>
              <a:spcAft>
                <a:spcPts val="751"/>
              </a:spcAft>
              <a:buClr>
                <a:srgbClr val="000000"/>
              </a:buClr>
              <a:buFont typeface="Times New Roman"/>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0" lang="it-IT" sz="3200" spc="-1" strike="noStrike">
                <a:solidFill>
                  <a:srgbClr val="000000"/>
                </a:solidFill>
                <a:latin typeface="Arial"/>
              </a:rPr>
              <a:t>Quarto livello struttura</a:t>
            </a:r>
            <a:endParaRPr b="0" lang="it-IT" sz="3200" spc="-1" strike="noStrike">
              <a:solidFill>
                <a:srgbClr val="000000"/>
              </a:solidFill>
              <a:latin typeface="Arial"/>
            </a:endParaRPr>
          </a:p>
          <a:p>
            <a:pPr lvl="4" marL="343080" indent="-343080">
              <a:lnSpc>
                <a:spcPct val="93000"/>
              </a:lnSpc>
              <a:spcBef>
                <a:spcPts val="2149"/>
              </a:spcBef>
              <a:spcAft>
                <a:spcPts val="751"/>
              </a:spcAft>
              <a:buClr>
                <a:srgbClr val="000000"/>
              </a:buClr>
              <a:buFont typeface="Times New Roman"/>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0" lang="it-IT" sz="3200" spc="-1" strike="noStrike">
                <a:solidFill>
                  <a:srgbClr val="000000"/>
                </a:solidFill>
                <a:latin typeface="Arial"/>
              </a:rPr>
              <a:t>Quinto livello struttura</a:t>
            </a:r>
            <a:endParaRPr b="0" lang="it-IT" sz="3200" spc="-1" strike="noStrike">
              <a:solidFill>
                <a:srgbClr val="000000"/>
              </a:solidFill>
              <a:latin typeface="Arial"/>
            </a:endParaRPr>
          </a:p>
          <a:p>
            <a:pPr lvl="5" marL="343080" indent="-343080">
              <a:lnSpc>
                <a:spcPct val="93000"/>
              </a:lnSpc>
              <a:spcBef>
                <a:spcPts val="2149"/>
              </a:spcBef>
              <a:spcAft>
                <a:spcPts val="751"/>
              </a:spcAft>
              <a:buClr>
                <a:srgbClr val="000000"/>
              </a:buClr>
              <a:buFont typeface="Times New Roman"/>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0" lang="it-IT" sz="3200" spc="-1" strike="noStrike">
                <a:solidFill>
                  <a:srgbClr val="000000"/>
                </a:solidFill>
                <a:latin typeface="Arial"/>
              </a:rPr>
              <a:t>Sesto livello struttura</a:t>
            </a:r>
            <a:endParaRPr b="0" lang="it-IT" sz="3200" spc="-1" strike="noStrike">
              <a:solidFill>
                <a:srgbClr val="000000"/>
              </a:solidFill>
              <a:latin typeface="Arial"/>
            </a:endParaRPr>
          </a:p>
          <a:p>
            <a:pPr lvl="6" marL="343080" indent="-343080">
              <a:lnSpc>
                <a:spcPct val="93000"/>
              </a:lnSpc>
              <a:spcBef>
                <a:spcPts val="2149"/>
              </a:spcBef>
              <a:spcAft>
                <a:spcPts val="751"/>
              </a:spcAft>
              <a:buClr>
                <a:srgbClr val="000000"/>
              </a:buClr>
              <a:buFont typeface="Times New Roman"/>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r>
              <a:rPr b="0" lang="it-IT" sz="3200" spc="-1" strike="noStrike">
                <a:solidFill>
                  <a:srgbClr val="000000"/>
                </a:solidFill>
                <a:latin typeface="Arial"/>
              </a:rPr>
              <a:t>Settimo livello struttura</a:t>
            </a:r>
            <a:endParaRPr b="0" lang="it-IT" sz="3200" spc="-1" strike="noStrike">
              <a:solidFill>
                <a:srgbClr val="000000"/>
              </a:solidFill>
              <a:latin typeface="Arial"/>
            </a:endParaRPr>
          </a:p>
        </p:txBody>
      </p:sp>
      <p:sp>
        <p:nvSpPr>
          <p:cNvPr id="2" name="PlaceHolder 3"/>
          <p:cNvSpPr>
            <a:spLocks noGrp="1"/>
          </p:cNvSpPr>
          <p:nvPr>
            <p:ph type="dt" idx="1"/>
          </p:nvPr>
        </p:nvSpPr>
        <p:spPr>
          <a:xfrm>
            <a:off x="502920" y="5165640"/>
            <a:ext cx="2252520" cy="295200"/>
          </a:xfrm>
          <a:prstGeom prst="rect">
            <a:avLst/>
          </a:prstGeom>
          <a:noFill/>
          <a:ln w="0">
            <a:noFill/>
          </a:ln>
        </p:spPr>
        <p:txBody>
          <a:bodyPr lIns="0" rIns="0" tIns="0" bIns="0" anchor="t">
            <a:noAutofit/>
          </a:bodyPr>
          <a:lstStyle>
            <a:lvl1pPr>
              <a:lnSpc>
                <a:spcPct val="93000"/>
              </a:lnSpc>
              <a:spcBef>
                <a:spcPts val="751"/>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defRPr b="0" lang="it-IT" sz="1400" spc="-1" strike="noStrike">
                <a:solidFill>
                  <a:srgbClr val="000000"/>
                </a:solidFill>
                <a:latin typeface="Times New Roman"/>
                <a:ea typeface="DejaVu Sans"/>
              </a:defRPr>
            </a:lvl1pPr>
          </a:lstStyle>
          <a:p>
            <a:pPr>
              <a:lnSpc>
                <a:spcPct val="93000"/>
              </a:lnSpc>
              <a:spcBef>
                <a:spcPts val="751"/>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1400" spc="-1" strike="noStrike">
                <a:solidFill>
                  <a:srgbClr val="000000"/>
                </a:solidFill>
                <a:latin typeface="Times New Roman"/>
                <a:ea typeface="DejaVu Sans"/>
              </a:rPr>
              <a:t>&lt;data/ora&gt;</a:t>
            </a:r>
            <a:endParaRPr b="0" lang="it-IT" sz="1400" spc="-1" strike="noStrike">
              <a:solidFill>
                <a:srgbClr val="000000"/>
              </a:solidFill>
              <a:latin typeface="Arial"/>
            </a:endParaRPr>
          </a:p>
        </p:txBody>
      </p:sp>
      <p:sp>
        <p:nvSpPr>
          <p:cNvPr id="3" name="PlaceHolder 4"/>
          <p:cNvSpPr>
            <a:spLocks noGrp="1"/>
          </p:cNvSpPr>
          <p:nvPr>
            <p:ph type="ftr" idx="2"/>
          </p:nvPr>
        </p:nvSpPr>
        <p:spPr>
          <a:xfrm>
            <a:off x="3448080" y="5165640"/>
            <a:ext cx="3100320" cy="295200"/>
          </a:xfrm>
          <a:prstGeom prst="rect">
            <a:avLst/>
          </a:prstGeom>
          <a:noFill/>
          <a:ln w="0">
            <a:noFill/>
          </a:ln>
        </p:spPr>
        <p:txBody>
          <a:bodyPr lIns="0" rIns="0" tIns="0" bIns="0" anchor="t">
            <a:noAutofit/>
          </a:bodyPr>
          <a:lstStyle>
            <a:lvl1pPr algn="ctr">
              <a:lnSpc>
                <a:spcPct val="93000"/>
              </a:lnSpc>
              <a:spcBef>
                <a:spcPts val="751"/>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defRPr b="0" lang="it-IT" sz="1400" spc="-1" strike="noStrike">
                <a:solidFill>
                  <a:srgbClr val="000000"/>
                </a:solidFill>
                <a:latin typeface="Times New Roman"/>
                <a:ea typeface="DejaVu Sans"/>
              </a:defRPr>
            </a:lvl1pPr>
          </a:lstStyle>
          <a:p>
            <a:pPr algn="ctr">
              <a:lnSpc>
                <a:spcPct val="93000"/>
              </a:lnSpc>
              <a:spcBef>
                <a:spcPts val="751"/>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1400" spc="-1" strike="noStrike">
                <a:solidFill>
                  <a:srgbClr val="000000"/>
                </a:solidFill>
                <a:latin typeface="Times New Roman"/>
                <a:ea typeface="DejaVu Sans"/>
              </a:rPr>
              <a:t>&lt;piè di pagina&gt;</a:t>
            </a:r>
            <a:endParaRPr b="0" lang="it-IT" sz="1400" spc="-1" strike="noStrike">
              <a:solidFill>
                <a:srgbClr val="000000"/>
              </a:solidFill>
              <a:latin typeface="Arial"/>
            </a:endParaRPr>
          </a:p>
        </p:txBody>
      </p:sp>
      <p:sp>
        <p:nvSpPr>
          <p:cNvPr id="4" name="PlaceHolder 5"/>
          <p:cNvSpPr>
            <a:spLocks noGrp="1"/>
          </p:cNvSpPr>
          <p:nvPr>
            <p:ph type="sldNum" idx="3"/>
          </p:nvPr>
        </p:nvSpPr>
        <p:spPr>
          <a:xfrm>
            <a:off x="7227720" y="5165640"/>
            <a:ext cx="2252880" cy="295200"/>
          </a:xfrm>
          <a:prstGeom prst="rect">
            <a:avLst/>
          </a:prstGeom>
          <a:noFill/>
          <a:ln w="0">
            <a:noFill/>
          </a:ln>
        </p:spPr>
        <p:txBody>
          <a:bodyPr lIns="0" rIns="0" tIns="0" bIns="0" anchor="t">
            <a:noAutofit/>
          </a:bodyPr>
          <a:lstStyle>
            <a:lvl1pPr algn="r">
              <a:lnSpc>
                <a:spcPct val="93000"/>
              </a:lnSpc>
              <a:spcBef>
                <a:spcPts val="751"/>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defRPr b="0" lang="it-IT" sz="1400" spc="-1" strike="noStrike">
                <a:solidFill>
                  <a:srgbClr val="000000"/>
                </a:solidFill>
                <a:latin typeface="Times New Roman"/>
                <a:ea typeface="DejaVu Sans"/>
              </a:defRPr>
            </a:lvl1pPr>
          </a:lstStyle>
          <a:p>
            <a:pPr algn="r">
              <a:lnSpc>
                <a:spcPct val="93000"/>
              </a:lnSpc>
              <a:spcBef>
                <a:spcPts val="751"/>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fld id="{E1869F3C-6DEC-444B-84BF-DC004CA04DDB}" type="slidenum">
              <a:rPr b="0" lang="it-IT" sz="1400" spc="-1" strike="noStrike">
                <a:solidFill>
                  <a:srgbClr val="000000"/>
                </a:solidFill>
                <a:latin typeface="Times New Roman"/>
                <a:ea typeface="DejaVu Sans"/>
              </a:rPr>
              <a:t>&lt;numero&gt;</a:t>
            </a:fld>
            <a:endParaRPr b="0" lang="it-IT" sz="14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jpeg"/><Relationship Id="rId3"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image" Target="../media/image3.jpeg"/><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slideLayout" Target="../slideLayouts/slideLayout2.xml"/>
</Relationships>
</file>

<file path=ppt/slides/_rels/slide3.xml.rels><?xml version="1.0" encoding="UTF-8"?>
<Relationships xmlns="http://schemas.openxmlformats.org/package/2006/relationships"><Relationship Id="rId1" Type="http://schemas.openxmlformats.org/officeDocument/2006/relationships/image" Target="../media/image9.jpeg"/><Relationship Id="rId2" Type="http://schemas.openxmlformats.org/officeDocument/2006/relationships/image" Target="../media/image10.png"/><Relationship Id="rId3" Type="http://schemas.openxmlformats.org/officeDocument/2006/relationships/image" Target="../media/image11.png"/><Relationship Id="rId4" Type="http://schemas.openxmlformats.org/officeDocument/2006/relationships/slideLayout" Target="../slideLayouts/slideLayout3.xml"/>
</Relationships>
</file>

<file path=ppt/slides/_rels/slide4.xml.rels><?xml version="1.0" encoding="UTF-8"?>
<Relationships xmlns="http://schemas.openxmlformats.org/package/2006/relationships"><Relationship Id="rId1" Type="http://schemas.openxmlformats.org/officeDocument/2006/relationships/image" Target="../media/image12.jpeg"/><Relationship Id="rId2" Type="http://schemas.openxmlformats.org/officeDocument/2006/relationships/slideLayout" Target="../slideLayouts/slideLayout3.xml"/>
</Relationships>
</file>

<file path=ppt/slides/_rels/slide5.xml.rels><?xml version="1.0" encoding="UTF-8"?>
<Relationships xmlns="http://schemas.openxmlformats.org/package/2006/relationships"><Relationship Id="rId1" Type="http://schemas.openxmlformats.org/officeDocument/2006/relationships/image" Target="../media/image13.jpeg"/><Relationship Id="rId2" Type="http://schemas.openxmlformats.org/officeDocument/2006/relationships/image" Target="../media/image14.png"/><Relationship Id="rId3" Type="http://schemas.openxmlformats.org/officeDocument/2006/relationships/image" Target="../media/image15.png"/><Relationship Id="rId4" Type="http://schemas.openxmlformats.org/officeDocument/2006/relationships/slideLayout" Target="../slideLayouts/slideLayout3.xml"/>
</Relationships>
</file>

<file path=ppt/slides/_rels/slide6.xml.rels><?xml version="1.0" encoding="UTF-8"?>
<Relationships xmlns="http://schemas.openxmlformats.org/package/2006/relationships"><Relationship Id="rId1" Type="http://schemas.openxmlformats.org/officeDocument/2006/relationships/image" Target="../media/image16.jpeg"/><Relationship Id="rId2" Type="http://schemas.openxmlformats.org/officeDocument/2006/relationships/image" Target="../media/image17.png"/><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slideLayout" Target="../slideLayouts/slideLayout3.xml"/>
</Relationships>
</file>

<file path=ppt/slides/_rels/slide7.xml.rels><?xml version="1.0" encoding="UTF-8"?>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jpeg"/><Relationship Id="rId3" Type="http://schemas.openxmlformats.org/officeDocument/2006/relationships/slideLayout" Target="../slideLayouts/slideLayout3.xml"/>
</Relationships>
</file>

<file path=ppt/slides/_rels/slide8.xml.rels><?xml version="1.0" encoding="UTF-8"?>
<Relationships xmlns="http://schemas.openxmlformats.org/package/2006/relationships"><Relationship Id="rId1" Type="http://schemas.openxmlformats.org/officeDocument/2006/relationships/image" Target="../media/image23.jpeg"/><Relationship Id="rId2" Type="http://schemas.openxmlformats.org/officeDocument/2006/relationships/image" Target="../media/image24.png"/><Relationship Id="rId3" Type="http://schemas.openxmlformats.org/officeDocument/2006/relationships/slideLayout" Target="../slideLayouts/slideLayout3.xml"/>
</Relationships>
</file>

<file path=ppt/slides/_rels/slide9.xml.rels><?xml version="1.0" encoding="UTF-8"?>
<Relationships xmlns="http://schemas.openxmlformats.org/package/2006/relationships"><Relationship Id="rId1" Type="http://schemas.openxmlformats.org/officeDocument/2006/relationships/image" Target="../media/image25.jpeg"/><Relationship Id="rId2" Type="http://schemas.openxmlformats.org/officeDocument/2006/relationships/image" Target="../media/image26.png"/><Relationship Id="rId3" Type="http://schemas.openxmlformats.org/officeDocument/2006/relationships/slideLayout" Target="../slideLayouts/slideLayout3.xml"/>
</Relationships>
</file>

<file path=ppt/slides/_rels/slide10.xml.rels><?xml version="1.0" encoding="UTF-8"?>
<Relationships xmlns="http://schemas.openxmlformats.org/package/2006/relationships"><Relationship Id="rId1" Type="http://schemas.openxmlformats.org/officeDocument/2006/relationships/image" Target="../media/image27.jpeg"/><Relationship Id="rId2" Type="http://schemas.openxmlformats.org/officeDocument/2006/relationships/image" Target="../media/image28.png"/><Relationship Id="rId3" Type="http://schemas.openxmlformats.org/officeDocument/2006/relationships/image" Target="../media/image29.png"/><Relationship Id="rId4" Type="http://schemas.openxmlformats.org/officeDocument/2006/relationships/image" Target="../media/image30.png"/><Relationship Id="rId5" Type="http://schemas.openxmlformats.org/officeDocument/2006/relationships/slideLayout" Target="../slideLayouts/slideLayout3.xml"/>
</Relationships>
</file>

<file path=ppt/slides/_rels/slide11.xml.rels><?xml version="1.0" encoding="UTF-8"?>
<Relationships xmlns="http://schemas.openxmlformats.org/package/2006/relationships"><Relationship Id="rId1" Type="http://schemas.openxmlformats.org/officeDocument/2006/relationships/image" Target="../media/image31.jpe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3.xml"/>
</Relationships>
</file>

<file path=ppt/slides/_rels/slide12.xml.rels><?xml version="1.0" encoding="UTF-8"?>
<Relationships xmlns="http://schemas.openxmlformats.org/package/2006/relationships"><Relationship Id="rId1" Type="http://schemas.openxmlformats.org/officeDocument/2006/relationships/image" Target="../media/image34.jpeg"/><Relationship Id="rId2" Type="http://schemas.openxmlformats.org/officeDocument/2006/relationships/image" Target="../media/image35.png"/><Relationship Id="rId3" Type="http://schemas.openxmlformats.org/officeDocument/2006/relationships/slideLayout" Target="../slideLayouts/slideLayout3.xml"/>
</Relationships>
</file>

<file path=ppt/slides/_rels/slide13.xml.rels><?xml version="1.0" encoding="UTF-8"?>
<Relationships xmlns="http://schemas.openxmlformats.org/package/2006/relationships"><Relationship Id="rId1" Type="http://schemas.openxmlformats.org/officeDocument/2006/relationships/image" Target="../media/image36.jpeg"/><Relationship Id="rId2" Type="http://schemas.openxmlformats.org/officeDocument/2006/relationships/image" Target="../media/image37.png"/><Relationship Id="rId3" Type="http://schemas.openxmlformats.org/officeDocument/2006/relationships/slideLayout" Target="../slideLayouts/slideLayout3.xml"/>
</Relationships>
</file>

<file path=ppt/slides/_rels/slide14.xml.rels><?xml version="1.0" encoding="UTF-8"?>
<Relationships xmlns="http://schemas.openxmlformats.org/package/2006/relationships"><Relationship Id="rId1" Type="http://schemas.openxmlformats.org/officeDocument/2006/relationships/image" Target="../media/image38.jpeg"/><Relationship Id="rId2" Type="http://schemas.openxmlformats.org/officeDocument/2006/relationships/slideLayout" Target="../slideLayouts/slideLayout3.xml"/>
</Relationships>
</file>

<file path=ppt/slides/_rels/slide15.xml.rels><?xml version="1.0" encoding="UTF-8"?>
<Relationships xmlns="http://schemas.openxmlformats.org/package/2006/relationships"><Relationship Id="rId1" Type="http://schemas.openxmlformats.org/officeDocument/2006/relationships/image" Target="../media/image39.jpeg"/><Relationship Id="rId2" Type="http://schemas.openxmlformats.org/officeDocument/2006/relationships/image" Target="../media/image40.png"/><Relationship Id="rId3" Type="http://schemas.openxmlformats.org/officeDocument/2006/relationships/image" Target="../media/image41.png"/><Relationship Id="rId4" Type="http://schemas.openxmlformats.org/officeDocument/2006/relationships/image" Target="../media/image42.jpeg"/><Relationship Id="rId5" Type="http://schemas.openxmlformats.org/officeDocument/2006/relationships/slideLayout" Target="../slideLayouts/slideLayout3.xml"/>
</Relationships>
</file>

<file path=ppt/slides/_rels/slide16.xml.rels><?xml version="1.0" encoding="UTF-8"?>
<Relationships xmlns="http://schemas.openxmlformats.org/package/2006/relationships"><Relationship Id="rId1" Type="http://schemas.openxmlformats.org/officeDocument/2006/relationships/image" Target="../media/image43.jpeg"/><Relationship Id="rId2" Type="http://schemas.openxmlformats.org/officeDocument/2006/relationships/image" Target="../media/image44.jpeg"/><Relationship Id="rId3" Type="http://schemas.openxmlformats.org/officeDocument/2006/relationships/slideLayout" Target="../slideLayouts/slideLayout3.xml"/>
</Relationships>
</file>

<file path=ppt/slides/_rels/slide17.xml.rels><?xml version="1.0" encoding="UTF-8"?>
<Relationships xmlns="http://schemas.openxmlformats.org/package/2006/relationships"><Relationship Id="rId1" Type="http://schemas.openxmlformats.org/officeDocument/2006/relationships/image" Target="../media/image45.jpeg"/><Relationship Id="rId2" Type="http://schemas.openxmlformats.org/officeDocument/2006/relationships/slideLayout" Target="../slideLayouts/slideLayout3.xml"/>
</Relationships>
</file>

<file path=ppt/slides/_rels/slide18.xml.rels><?xml version="1.0" encoding="UTF-8"?>
<Relationships xmlns="http://schemas.openxmlformats.org/package/2006/relationships"><Relationship Id="rId1" Type="http://schemas.openxmlformats.org/officeDocument/2006/relationships/image" Target="../media/image46.jpeg"/><Relationship Id="rId2" Type="http://schemas.openxmlformats.org/officeDocument/2006/relationships/slideLayout" Target="../slideLayouts/slideLayout3.xml"/>
</Relationships>
</file>

<file path=ppt/slides/_rels/slide19.xml.rels><?xml version="1.0" encoding="UTF-8"?>
<Relationships xmlns="http://schemas.openxmlformats.org/package/2006/relationships"><Relationship Id="rId1" Type="http://schemas.openxmlformats.org/officeDocument/2006/relationships/image" Target="../media/image47.jpeg"/><Relationship Id="rId2" Type="http://schemas.openxmlformats.org/officeDocument/2006/relationships/slideLayout" Target="../slideLayouts/slideLayout3.xml"/>
</Relationships>
</file>

<file path=ppt/slides/_rels/slide20.xml.rels><?xml version="1.0" encoding="UTF-8"?>
<Relationships xmlns="http://schemas.openxmlformats.org/package/2006/relationships"><Relationship Id="rId1" Type="http://schemas.openxmlformats.org/officeDocument/2006/relationships/image" Target="../media/image48.jpeg"/><Relationship Id="rId2" Type="http://schemas.openxmlformats.org/officeDocument/2006/relationships/image" Target="../media/image49.png"/><Relationship Id="rId3" Type="http://schemas.openxmlformats.org/officeDocument/2006/relationships/image" Target="../media/image50.png"/><Relationship Id="rId4" Type="http://schemas.openxmlformats.org/officeDocument/2006/relationships/slideLayout" Target="../slideLayouts/slideLayout3.xml"/>
</Relationships>
</file>

<file path=ppt/slides/_rels/slide21.xml.rels><?xml version="1.0" encoding="UTF-8"?>
<Relationships xmlns="http://schemas.openxmlformats.org/package/2006/relationships"><Relationship Id="rId1" Type="http://schemas.openxmlformats.org/officeDocument/2006/relationships/image" Target="../media/image51.jpeg"/><Relationship Id="rId2" Type="http://schemas.openxmlformats.org/officeDocument/2006/relationships/image" Target="../media/image52.png"/><Relationship Id="rId3" Type="http://schemas.openxmlformats.org/officeDocument/2006/relationships/slideLayout" Target="../slideLayouts/slideLayout3.xml"/>
</Relationships>
</file>

<file path=ppt/slides/_rels/slide22.xml.rels><?xml version="1.0" encoding="UTF-8"?>
<Relationships xmlns="http://schemas.openxmlformats.org/package/2006/relationships"><Relationship Id="rId1" Type="http://schemas.openxmlformats.org/officeDocument/2006/relationships/image" Target="../media/image53.jpeg"/><Relationship Id="rId2" Type="http://schemas.openxmlformats.org/officeDocument/2006/relationships/image" Target="../media/image54.png"/><Relationship Id="rId3" Type="http://schemas.openxmlformats.org/officeDocument/2006/relationships/slideLayout" Target="../slideLayouts/slideLayout3.xml"/>
</Relationships>
</file>

<file path=ppt/slides/_rels/slide23.xml.rels><?xml version="1.0" encoding="UTF-8"?>
<Relationships xmlns="http://schemas.openxmlformats.org/package/2006/relationships"><Relationship Id="rId1" Type="http://schemas.openxmlformats.org/officeDocument/2006/relationships/image" Target="../media/image55.jpeg"/><Relationship Id="rId2" Type="http://schemas.openxmlformats.org/officeDocument/2006/relationships/slideLayout" Target="../slideLayouts/slideLayout3.xml"/>
</Relationships>
</file>

<file path=ppt/slides/_rels/slide24.xml.rels><?xml version="1.0" encoding="UTF-8"?>
<Relationships xmlns="http://schemas.openxmlformats.org/package/2006/relationships"><Relationship Id="rId1" Type="http://schemas.openxmlformats.org/officeDocument/2006/relationships/image" Target="../media/image56.jpeg"/><Relationship Id="rId2" Type="http://schemas.openxmlformats.org/officeDocument/2006/relationships/image" Target="../media/image57.png"/><Relationship Id="rId3" Type="http://schemas.openxmlformats.org/officeDocument/2006/relationships/slideLayout" Target="../slideLayouts/slideLayout3.xml"/>
</Relationships>
</file>

<file path=ppt/slides/_rels/slide25.xml.rels><?xml version="1.0" encoding="UTF-8"?>
<Relationships xmlns="http://schemas.openxmlformats.org/package/2006/relationships"><Relationship Id="rId1" Type="http://schemas.openxmlformats.org/officeDocument/2006/relationships/image" Target="../media/image58.jpeg"/><Relationship Id="rId2" Type="http://schemas.openxmlformats.org/officeDocument/2006/relationships/image" Target="../media/image59.png"/><Relationship Id="rId3" Type="http://schemas.openxmlformats.org/officeDocument/2006/relationships/slideLayout" Target="../slideLayouts/slideLayout3.xml"/>
</Relationships>
</file>

<file path=ppt/slides/_rels/slide26.xml.rels><?xml version="1.0" encoding="UTF-8"?>
<Relationships xmlns="http://schemas.openxmlformats.org/package/2006/relationships"><Relationship Id="rId1" Type="http://schemas.openxmlformats.org/officeDocument/2006/relationships/image" Target="../media/image60.jpeg"/><Relationship Id="rId2" Type="http://schemas.openxmlformats.org/officeDocument/2006/relationships/slideLayout" Target="../slideLayouts/slideLayout3.xml"/>
</Relationships>
</file>

<file path=ppt/slides/_rels/slide27.xml.rels><?xml version="1.0" encoding="UTF-8"?>
<Relationships xmlns="http://schemas.openxmlformats.org/package/2006/relationships"><Relationship Id="rId1" Type="http://schemas.openxmlformats.org/officeDocument/2006/relationships/image" Target="../media/image61.jpeg"/><Relationship Id="rId2" Type="http://schemas.openxmlformats.org/officeDocument/2006/relationships/image" Target="../media/image62.png"/><Relationship Id="rId3" Type="http://schemas.openxmlformats.org/officeDocument/2006/relationships/slideLayout" Target="../slideLayouts/slideLayout3.xml"/>
</Relationships>
</file>

<file path=ppt/slides/_rels/slide28.xml.rels><?xml version="1.0" encoding="UTF-8"?>
<Relationships xmlns="http://schemas.openxmlformats.org/package/2006/relationships"><Relationship Id="rId1" Type="http://schemas.openxmlformats.org/officeDocument/2006/relationships/image" Target="../media/image63.jpeg"/><Relationship Id="rId2" Type="http://schemas.openxmlformats.org/officeDocument/2006/relationships/slideLayout" Target="../slideLayouts/slideLayout3.xml"/>
</Relationships>
</file>

<file path=ppt/slides/_rels/slide29.xml.rels><?xml version="1.0" encoding="UTF-8"?>
<Relationships xmlns="http://schemas.openxmlformats.org/package/2006/relationships"><Relationship Id="rId1" Type="http://schemas.openxmlformats.org/officeDocument/2006/relationships/image" Target="../media/image64.jpeg"/><Relationship Id="rId2" Type="http://schemas.openxmlformats.org/officeDocument/2006/relationships/slideLayout" Target="../slideLayouts/slideLayout3.xml"/>
</Relationships>
</file>

<file path=ppt/slides/_rels/slide30.xml.rels><?xml version="1.0" encoding="UTF-8"?>
<Relationships xmlns="http://schemas.openxmlformats.org/package/2006/relationships"><Relationship Id="rId1" Type="http://schemas.openxmlformats.org/officeDocument/2006/relationships/image" Target="../media/image65.jpeg"/><Relationship Id="rId2" Type="http://schemas.openxmlformats.org/officeDocument/2006/relationships/slideLayout" Target="../slideLayouts/slideLayout3.xml"/>
</Relationships>
</file>

<file path=ppt/slides/_rels/slide31.xml.rels><?xml version="1.0" encoding="UTF-8"?>
<Relationships xmlns="http://schemas.openxmlformats.org/package/2006/relationships"><Relationship Id="rId1" Type="http://schemas.openxmlformats.org/officeDocument/2006/relationships/image" Target="../media/image66.jpeg"/><Relationship Id="rId2" Type="http://schemas.openxmlformats.org/officeDocument/2006/relationships/slideLayout" Target="../slideLayouts/slideLayout3.xml"/>
</Relationships>
</file>

<file path=ppt/slides/_rels/slide32.xml.rels><?xml version="1.0" encoding="UTF-8"?>
<Relationships xmlns="http://schemas.openxmlformats.org/package/2006/relationships"><Relationship Id="rId1" Type="http://schemas.openxmlformats.org/officeDocument/2006/relationships/image" Target="../media/image67.jpeg"/><Relationship Id="rId2" Type="http://schemas.openxmlformats.org/officeDocument/2006/relationships/slideLayout" Target="../slideLayouts/slideLayout3.xml"/>
</Relationships>
</file>

<file path=ppt/slides/_rels/slide33.xml.rels><?xml version="1.0" encoding="UTF-8"?>
<Relationships xmlns="http://schemas.openxmlformats.org/package/2006/relationships"><Relationship Id="rId1" Type="http://schemas.openxmlformats.org/officeDocument/2006/relationships/image" Target="../media/image68.jpeg"/><Relationship Id="rId2" Type="http://schemas.openxmlformats.org/officeDocument/2006/relationships/image" Target="../media/image69.png"/><Relationship Id="rId3" Type="http://schemas.openxmlformats.org/officeDocument/2006/relationships/image" Target="../media/image70.png"/><Relationship Id="rId4" Type="http://schemas.openxmlformats.org/officeDocument/2006/relationships/image" Target="../media/image71.png"/><Relationship Id="rId5" Type="http://schemas.openxmlformats.org/officeDocument/2006/relationships/image" Target="../media/image72.png"/><Relationship Id="rId6" Type="http://schemas.openxmlformats.org/officeDocument/2006/relationships/image" Target="../media/image73.png"/><Relationship Id="rId7" Type="http://schemas.openxmlformats.org/officeDocument/2006/relationships/image" Target="../media/image74.png"/><Relationship Id="rId8" Type="http://schemas.openxmlformats.org/officeDocument/2006/relationships/slideLayout" Target="../slideLayouts/slideLayout2.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e8e8e8"/>
        </a:solidFill>
      </p:bgPr>
    </p:bg>
    <p:spTree>
      <p:nvGrpSpPr>
        <p:cNvPr id="1" name=""/>
        <p:cNvGrpSpPr/>
        <p:nvPr/>
      </p:nvGrpSpPr>
      <p:grpSpPr>
        <a:xfrm>
          <a:off x="0" y="0"/>
          <a:ext cx="0" cy="0"/>
          <a:chOff x="0" y="0"/>
          <a:chExt cx="0" cy="0"/>
        </a:xfrm>
      </p:grpSpPr>
      <p:sp>
        <p:nvSpPr>
          <p:cNvPr id="41" name="PlaceHolder 1"/>
          <p:cNvSpPr>
            <a:spLocks noGrp="1"/>
          </p:cNvSpPr>
          <p:nvPr>
            <p:ph type="title"/>
          </p:nvPr>
        </p:nvSpPr>
        <p:spPr>
          <a:xfrm>
            <a:off x="-360" y="3425760"/>
            <a:ext cx="7829640" cy="2244960"/>
          </a:xfrm>
          <a:prstGeom prst="rect">
            <a:avLst/>
          </a:prstGeom>
          <a:noFill/>
          <a:ln w="0">
            <a:noFill/>
          </a:ln>
        </p:spPr>
        <p:txBody>
          <a:bodyPr lIns="0" rIns="0" tIns="39240" bIns="0" anchor="ctr">
            <a:noAutofit/>
          </a:bodyPr>
          <a:p>
            <a:pPr algn="ctr">
              <a:lnSpc>
                <a:spcPct val="93000"/>
              </a:lnSpc>
              <a:spcBef>
                <a:spcPts val="74"/>
              </a:spcBef>
              <a:spcAft>
                <a:spcPts val="74"/>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4400" spc="-1" strike="noStrike">
                <a:solidFill>
                  <a:srgbClr val="000000"/>
                </a:solidFill>
                <a:latin typeface="Arial"/>
              </a:rPr>
              <a:t>CAMBIARE RADICALMENTE IL POC PER UNA CITTÀ MENO GRIGIA E PIÙ VERDE</a:t>
            </a:r>
            <a:endParaRPr b="0" lang="it-IT" sz="4400" spc="-1" strike="noStrike">
              <a:solidFill>
                <a:srgbClr val="000000"/>
              </a:solidFill>
              <a:latin typeface="Arial"/>
            </a:endParaRPr>
          </a:p>
        </p:txBody>
      </p:sp>
      <p:sp>
        <p:nvSpPr>
          <p:cNvPr id="42" name="PlaceHolder 2"/>
          <p:cNvSpPr>
            <a:spLocks noGrp="1"/>
          </p:cNvSpPr>
          <p:nvPr>
            <p:ph type="subTitle"/>
          </p:nvPr>
        </p:nvSpPr>
        <p:spPr>
          <a:xfrm>
            <a:off x="8172360" y="286920"/>
            <a:ext cx="1656000" cy="2747880"/>
          </a:xfrm>
          <a:prstGeom prst="rect">
            <a:avLst/>
          </a:prstGeom>
          <a:solidFill>
            <a:srgbClr val="ffff00"/>
          </a:solidFill>
          <a:ln w="0">
            <a:noFill/>
          </a:ln>
        </p:spPr>
        <p:txBody>
          <a:bodyPr lIns="0" rIns="0" tIns="5040" bIns="0" anchor="ctr">
            <a:noAutofit/>
          </a:bodyPr>
          <a:p>
            <a:pPr algn="ctr">
              <a:lnSpc>
                <a:spcPct val="98000"/>
              </a:lnSpc>
              <a:spcBef>
                <a:spcPts val="74"/>
              </a:spcBef>
              <a:spcAft>
                <a:spcPts val="74"/>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000" spc="-1" strike="noStrike">
                <a:solidFill>
                  <a:srgbClr val="000000"/>
                </a:solidFill>
                <a:latin typeface="DejaVu Sans"/>
              </a:rPr>
              <a:t>Mercoledì </a:t>
            </a:r>
            <a:endParaRPr b="0" lang="it-IT" sz="2000" spc="-1" strike="noStrike">
              <a:solidFill>
                <a:srgbClr val="000000"/>
              </a:solidFill>
              <a:latin typeface="Arial"/>
            </a:endParaRPr>
          </a:p>
          <a:p>
            <a:pPr algn="ctr">
              <a:lnSpc>
                <a:spcPct val="98000"/>
              </a:lnSpc>
              <a:spcBef>
                <a:spcPts val="74"/>
              </a:spcBef>
              <a:spcAft>
                <a:spcPts val="74"/>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000" spc="-1" strike="noStrike">
                <a:solidFill>
                  <a:srgbClr val="000000"/>
                </a:solidFill>
                <a:latin typeface="DejaVu Sans"/>
              </a:rPr>
              <a:t>23 settembre 2026</a:t>
            </a:r>
            <a:endParaRPr b="0" lang="it-IT" sz="2000" spc="-1" strike="noStrike">
              <a:solidFill>
                <a:srgbClr val="000000"/>
              </a:solidFill>
              <a:latin typeface="Arial"/>
            </a:endParaRPr>
          </a:p>
          <a:p>
            <a:pPr algn="ctr">
              <a:lnSpc>
                <a:spcPct val="98000"/>
              </a:lnSpc>
              <a:spcBef>
                <a:spcPts val="74"/>
              </a:spcBef>
              <a:spcAft>
                <a:spcPts val="74"/>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it-IT" sz="2000" spc="-1" strike="noStrike">
              <a:solidFill>
                <a:srgbClr val="000000"/>
              </a:solidFill>
              <a:latin typeface="Arial"/>
            </a:endParaRPr>
          </a:p>
          <a:p>
            <a:pPr algn="ctr">
              <a:lnSpc>
                <a:spcPct val="98000"/>
              </a:lnSpc>
              <a:spcBef>
                <a:spcPts val="74"/>
              </a:spcBef>
              <a:spcAft>
                <a:spcPts val="74"/>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000" spc="-1" strike="noStrike">
                <a:solidFill>
                  <a:srgbClr val="000000"/>
                </a:solidFill>
                <a:latin typeface="DejaVu Sans"/>
              </a:rPr>
              <a:t>Pisa</a:t>
            </a:r>
            <a:endParaRPr b="0" lang="it-IT" sz="2000" spc="-1" strike="noStrike">
              <a:solidFill>
                <a:srgbClr val="000000"/>
              </a:solidFill>
              <a:latin typeface="Arial"/>
            </a:endParaRPr>
          </a:p>
          <a:p>
            <a:pPr algn="ctr">
              <a:lnSpc>
                <a:spcPct val="98000"/>
              </a:lnSpc>
              <a:spcBef>
                <a:spcPts val="74"/>
              </a:spcBef>
              <a:spcAft>
                <a:spcPts val="74"/>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000" spc="-1" strike="noStrike">
                <a:solidFill>
                  <a:srgbClr val="000000"/>
                </a:solidFill>
                <a:latin typeface="DejaVu Sans"/>
              </a:rPr>
              <a:t>Stazione Leopolda</a:t>
            </a:r>
            <a:endParaRPr b="0" lang="it-IT" sz="2000" spc="-1" strike="noStrike">
              <a:solidFill>
                <a:srgbClr val="000000"/>
              </a:solidFill>
              <a:latin typeface="Arial"/>
            </a:endParaRPr>
          </a:p>
        </p:txBody>
      </p:sp>
      <p:sp>
        <p:nvSpPr>
          <p:cNvPr id="43" name=""/>
          <p:cNvSpPr/>
          <p:nvPr/>
        </p:nvSpPr>
        <p:spPr>
          <a:xfrm>
            <a:off x="4998960" y="2754360"/>
            <a:ext cx="181080" cy="426960"/>
          </a:xfrm>
          <a:custGeom>
            <a:avLst/>
            <a:gdLst/>
            <a:ahLst/>
            <a:rect l="l" t="t" r="r" b="b"/>
            <a:pathLst>
              <a:path w="21600" h="21600">
                <a:moveTo>
                  <a:pt x="0" y="0"/>
                </a:moveTo>
                <a:lnTo>
                  <a:pt x="21600" y="0"/>
                </a:lnTo>
                <a:lnTo>
                  <a:pt x="21600" y="21600"/>
                </a:lnTo>
                <a:lnTo>
                  <a:pt x="0" y="21600"/>
                </a:lnTo>
                <a:lnTo>
                  <a:pt x="0" y="0"/>
                </a:lnTo>
                <a:close/>
              </a:path>
            </a:pathLst>
          </a:custGeom>
          <a:noFill/>
          <a:ln w="0">
            <a:noFill/>
          </a:ln>
        </p:spPr>
        <p:style>
          <a:lnRef idx="0"/>
          <a:fillRef idx="0"/>
          <a:effectRef idx="0"/>
          <a:fontRef idx="minor"/>
        </p:style>
      </p:sp>
      <p:pic>
        <p:nvPicPr>
          <p:cNvPr id="44" name="" descr=""/>
          <p:cNvPicPr/>
          <p:nvPr/>
        </p:nvPicPr>
        <p:blipFill>
          <a:blip r:embed="rId1"/>
          <a:stretch/>
        </p:blipFill>
        <p:spPr>
          <a:xfrm>
            <a:off x="-36360" y="-4680"/>
            <a:ext cx="7866000" cy="3430440"/>
          </a:xfrm>
          <a:prstGeom prst="rect">
            <a:avLst/>
          </a:prstGeom>
          <a:ln w="0">
            <a:noFill/>
          </a:ln>
        </p:spPr>
      </p:pic>
      <p:pic>
        <p:nvPicPr>
          <p:cNvPr id="45" name="" descr=""/>
          <p:cNvPicPr/>
          <p:nvPr/>
        </p:nvPicPr>
        <p:blipFill>
          <a:blip r:embed="rId2"/>
          <a:stretch/>
        </p:blipFill>
        <p:spPr>
          <a:xfrm>
            <a:off x="7829640" y="3406680"/>
            <a:ext cx="2233440" cy="2262240"/>
          </a:xfrm>
          <a:prstGeom prst="rect">
            <a:avLst/>
          </a:prstGeom>
          <a:ln w="0">
            <a:noFill/>
          </a:ln>
        </p:spPr>
      </p:pic>
    </p:spTree>
  </p:cSld>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46" name="PlaceHolder 1"/>
          <p:cNvSpPr>
            <a:spLocks noGrp="1"/>
          </p:cNvSpPr>
          <p:nvPr>
            <p:ph type="subTitle"/>
          </p:nvPr>
        </p:nvSpPr>
        <p:spPr>
          <a:xfrm>
            <a:off x="4754160" y="-360"/>
            <a:ext cx="5326200" cy="5040360"/>
          </a:xfrm>
          <a:prstGeom prst="rect">
            <a:avLst/>
          </a:prstGeom>
          <a:solidFill>
            <a:srgbClr val="ffff00"/>
          </a:solidFill>
          <a:ln w="0">
            <a:noFill/>
          </a:ln>
        </p:spPr>
        <p:txBody>
          <a:bodyPr lIns="0" rIns="0" tIns="0" bIns="0" anchor="ctr">
            <a:noAutofit/>
          </a:bodyPr>
          <a:p>
            <a:pPr marL="233280">
              <a:lnSpc>
                <a:spcPct val="93000"/>
              </a:lnSpc>
              <a:spcBef>
                <a:spcPts val="1312"/>
              </a:spcBef>
              <a:spcAft>
                <a:spcPts val="1312"/>
              </a:spcAft>
              <a:buClr>
                <a:srgbClr val="000000"/>
              </a:buClr>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200" spc="-1" strike="noStrike">
                <a:solidFill>
                  <a:srgbClr val="000000"/>
                </a:solidFill>
                <a:latin typeface="DejaVu Sans"/>
              </a:rPr>
              <a:t>PRODURREBBE ENORME CONSUMO PERMANENTE DI SUOLO </a:t>
            </a:r>
            <a:endParaRPr b="0" lang="it-IT" sz="2200" spc="-1" strike="noStrike">
              <a:solidFill>
                <a:srgbClr val="000000"/>
              </a:solidFill>
              <a:latin typeface="Arial"/>
            </a:endParaRPr>
          </a:p>
          <a:p>
            <a:pPr marL="233280">
              <a:lnSpc>
                <a:spcPct val="93000"/>
              </a:lnSpc>
              <a:spcBef>
                <a:spcPts val="1312"/>
              </a:spcBef>
              <a:spcAft>
                <a:spcPts val="1312"/>
              </a:spcAft>
              <a:buClr>
                <a:srgbClr val="000000"/>
              </a:buClr>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200" spc="-1" strike="noStrike">
                <a:solidFill>
                  <a:srgbClr val="000000"/>
                </a:solidFill>
                <a:latin typeface="DejaVu Sans"/>
              </a:rPr>
              <a:t>NON RISPETTA LEGGI NAZIONALI E REGOLAMENTI REGIONALI</a:t>
            </a:r>
            <a:endParaRPr b="0" lang="it-IT" sz="2200" spc="-1" strike="noStrike">
              <a:solidFill>
                <a:srgbClr val="000000"/>
              </a:solidFill>
              <a:latin typeface="Arial"/>
            </a:endParaRPr>
          </a:p>
          <a:p>
            <a:pPr marL="233280">
              <a:lnSpc>
                <a:spcPct val="93000"/>
              </a:lnSpc>
              <a:spcBef>
                <a:spcPts val="1312"/>
              </a:spcBef>
              <a:spcAft>
                <a:spcPts val="1312"/>
              </a:spcAft>
              <a:buClr>
                <a:srgbClr val="000000"/>
              </a:buClr>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200" spc="-1" strike="noStrike">
                <a:solidFill>
                  <a:srgbClr val="000000"/>
                </a:solidFill>
                <a:latin typeface="DejaVu Sans"/>
              </a:rPr>
              <a:t>NON È CONFORME AL PSI</a:t>
            </a:r>
            <a:endParaRPr b="0" lang="it-IT" sz="2200" spc="-1" strike="noStrike">
              <a:solidFill>
                <a:srgbClr val="000000"/>
              </a:solidFill>
              <a:latin typeface="Arial"/>
            </a:endParaRPr>
          </a:p>
          <a:p>
            <a:pPr marL="233280" algn="ctr">
              <a:lnSpc>
                <a:spcPct val="93000"/>
              </a:lnSpc>
              <a:spcBef>
                <a:spcPts val="1312"/>
              </a:spcBef>
              <a:spcAft>
                <a:spcPts val="131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3700" spc="-1" strike="noStrike">
                <a:solidFill>
                  <a:srgbClr val="000000"/>
                </a:solidFill>
                <a:latin typeface="DejaVu Sans"/>
              </a:rPr>
              <a:t>QUINDI UN POC SBAGLIATO E ILLEGITTIMO CHE NON PUÒ ESSERE APPROVATO</a:t>
            </a:r>
            <a:endParaRPr b="0" lang="it-IT" sz="3700" spc="-1" strike="noStrike">
              <a:solidFill>
                <a:srgbClr val="000000"/>
              </a:solidFill>
              <a:latin typeface="Arial"/>
            </a:endParaRPr>
          </a:p>
        </p:txBody>
      </p:sp>
      <p:sp>
        <p:nvSpPr>
          <p:cNvPr id="47" name=""/>
          <p:cNvSpPr/>
          <p:nvPr/>
        </p:nvSpPr>
        <p:spPr>
          <a:xfrm>
            <a:off x="117360" y="3672000"/>
            <a:ext cx="5040360" cy="1243080"/>
          </a:xfrm>
          <a:custGeom>
            <a:avLst/>
            <a:gdLst/>
            <a:ahLst/>
            <a:rect l="l" t="t" r="r" b="b"/>
            <a:pathLst>
              <a:path w="21600" h="21600">
                <a:moveTo>
                  <a:pt x="0" y="0"/>
                </a:moveTo>
                <a:lnTo>
                  <a:pt x="21600" y="0"/>
                </a:lnTo>
                <a:lnTo>
                  <a:pt x="21600" y="21600"/>
                </a:lnTo>
                <a:lnTo>
                  <a:pt x="0" y="21600"/>
                </a:lnTo>
                <a:lnTo>
                  <a:pt x="0" y="0"/>
                </a:lnTo>
                <a:close/>
              </a:path>
            </a:pathLst>
          </a:custGeom>
          <a:noFill/>
          <a:ln w="0">
            <a:noFill/>
          </a:ln>
        </p:spPr>
        <p:style>
          <a:lnRef idx="0"/>
          <a:fillRef idx="0"/>
          <a:effectRef idx="0"/>
          <a:fontRef idx="minor"/>
        </p:style>
        <p:txBody>
          <a:bodyPr lIns="90000" rIns="90000" tIns="51480" bIns="45000" anchor="t">
            <a:noAutofit/>
          </a:bodyPr>
          <a:p>
            <a:pPr>
              <a:lnSpc>
                <a:spcPct val="98000"/>
              </a:lnSpc>
              <a:spcBef>
                <a:spcPts val="751"/>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it-IT" sz="2600" spc="-1" strike="noStrike">
                <a:solidFill>
                  <a:srgbClr val="002c00"/>
                </a:solidFill>
                <a:latin typeface="DejaVu Sans"/>
              </a:rPr>
              <a:t>Cambiamenti climatici, rischi per la città di Pisa e ruolo del Parco MSRM.</a:t>
            </a:r>
            <a:endParaRPr b="0" lang="it-IT" sz="2600" spc="-1" strike="noStrike">
              <a:solidFill>
                <a:srgbClr val="000000"/>
              </a:solidFill>
              <a:latin typeface="Arial"/>
            </a:endParaRPr>
          </a:p>
        </p:txBody>
      </p:sp>
      <p:pic>
        <p:nvPicPr>
          <p:cNvPr id="48" name="" descr=""/>
          <p:cNvPicPr/>
          <p:nvPr/>
        </p:nvPicPr>
        <p:blipFill>
          <a:blip r:embed="rId2"/>
          <a:stretch/>
        </p:blipFill>
        <p:spPr>
          <a:xfrm>
            <a:off x="0" y="0"/>
            <a:ext cx="4754520" cy="5040360"/>
          </a:xfrm>
          <a:prstGeom prst="rect">
            <a:avLst/>
          </a:prstGeom>
          <a:ln w="0">
            <a:noFill/>
          </a:ln>
        </p:spPr>
      </p:pic>
      <p:pic>
        <p:nvPicPr>
          <p:cNvPr id="49" name="" descr=""/>
          <p:cNvPicPr/>
          <p:nvPr/>
        </p:nvPicPr>
        <p:blipFill>
          <a:blip r:embed="rId3"/>
          <a:stretch/>
        </p:blipFill>
        <p:spPr>
          <a:xfrm>
            <a:off x="3525840" y="3780000"/>
            <a:ext cx="1227240" cy="1242720"/>
          </a:xfrm>
          <a:prstGeom prst="rect">
            <a:avLst/>
          </a:prstGeom>
          <a:ln w="0">
            <a:noFill/>
          </a:ln>
        </p:spPr>
      </p:pic>
      <p:pic>
        <p:nvPicPr>
          <p:cNvPr id="50" name="" descr=""/>
          <p:cNvPicPr/>
          <p:nvPr/>
        </p:nvPicPr>
        <p:blipFill>
          <a:blip r:embed="rId4"/>
          <a:stretch/>
        </p:blipFill>
        <p:spPr>
          <a:xfrm>
            <a:off x="0" y="0"/>
            <a:ext cx="1446120" cy="2160720"/>
          </a:xfrm>
          <a:prstGeom prst="rect">
            <a:avLst/>
          </a:prstGeom>
          <a:ln w="0">
            <a:noFill/>
          </a:ln>
        </p:spPr>
      </p:pic>
      <p:pic>
        <p:nvPicPr>
          <p:cNvPr id="51" name="" descr=""/>
          <p:cNvPicPr/>
          <p:nvPr/>
        </p:nvPicPr>
        <p:blipFill>
          <a:blip r:embed="rId5"/>
          <a:stretch/>
        </p:blipFill>
        <p:spPr>
          <a:xfrm>
            <a:off x="1440000" y="2160720"/>
            <a:ext cx="1693800" cy="2182680"/>
          </a:xfrm>
          <a:prstGeom prst="rect">
            <a:avLst/>
          </a:prstGeom>
          <a:ln w="0">
            <a:noFill/>
          </a:ln>
        </p:spPr>
      </p:pic>
      <p:pic>
        <p:nvPicPr>
          <p:cNvPr id="52" name="" descr=""/>
          <p:cNvPicPr/>
          <p:nvPr/>
        </p:nvPicPr>
        <p:blipFill>
          <a:blip r:embed="rId6"/>
          <a:stretch/>
        </p:blipFill>
        <p:spPr>
          <a:xfrm>
            <a:off x="3146400" y="0"/>
            <a:ext cx="1598760" cy="2160720"/>
          </a:xfrm>
          <a:prstGeom prst="rect">
            <a:avLst/>
          </a:prstGeom>
          <a:ln w="0">
            <a:noFill/>
          </a:ln>
        </p:spPr>
      </p:pic>
      <p:sp>
        <p:nvSpPr>
          <p:cNvPr id="53" name=""/>
          <p:cNvSpPr/>
          <p:nvPr/>
        </p:nvSpPr>
        <p:spPr>
          <a:xfrm>
            <a:off x="1800360" y="720720"/>
            <a:ext cx="1260360" cy="657360"/>
          </a:xfrm>
          <a:custGeom>
            <a:avLst/>
            <a:gdLst/>
            <a:ahLst/>
            <a:rect l="l" t="t" r="r" b="b"/>
            <a:pathLst>
              <a:path w="21600" h="21600">
                <a:moveTo>
                  <a:pt x="0" y="0"/>
                </a:moveTo>
                <a:lnTo>
                  <a:pt x="21600" y="0"/>
                </a:lnTo>
                <a:lnTo>
                  <a:pt x="21600" y="21600"/>
                </a:lnTo>
                <a:lnTo>
                  <a:pt x="0" y="21600"/>
                </a:lnTo>
                <a:lnTo>
                  <a:pt x="0" y="0"/>
                </a:lnTo>
                <a:close/>
              </a:path>
            </a:pathLst>
          </a:custGeom>
          <a:noFill/>
          <a:ln w="0">
            <a:noFill/>
          </a:ln>
        </p:spPr>
        <p:style>
          <a:lnRef idx="0"/>
          <a:fillRef idx="0"/>
          <a:effectRef idx="0"/>
          <a:fontRef idx="minor"/>
        </p:style>
        <p:txBody>
          <a:bodyPr lIns="90000" rIns="90000" tIns="45000" bIns="45000" anchor="t">
            <a:noAutofit/>
          </a:bodyPr>
          <a:p>
            <a:pPr>
              <a:lnSpc>
                <a:spcPct val="93000"/>
              </a:lnSpc>
              <a:spcBef>
                <a:spcPts val="751"/>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it-IT" sz="4000" spc="-1" strike="noStrike">
                <a:solidFill>
                  <a:srgbClr val="000000"/>
                </a:solidFill>
                <a:latin typeface="DejaVu Sans"/>
              </a:rPr>
              <a:t>UN</a:t>
            </a:r>
            <a:endParaRPr b="0" lang="it-IT" sz="4000" spc="-1" strike="noStrike">
              <a:solidFill>
                <a:srgbClr val="000000"/>
              </a:solidFill>
              <a:latin typeface="Arial"/>
            </a:endParaRPr>
          </a:p>
        </p:txBody>
      </p:sp>
      <p:sp>
        <p:nvSpPr>
          <p:cNvPr id="54" name=""/>
          <p:cNvSpPr/>
          <p:nvPr/>
        </p:nvSpPr>
        <p:spPr>
          <a:xfrm>
            <a:off x="1584360" y="4392720"/>
            <a:ext cx="1440000" cy="657000"/>
          </a:xfrm>
          <a:custGeom>
            <a:avLst/>
            <a:gdLst/>
            <a:ahLst/>
            <a:rect l="l" t="t" r="r" b="b"/>
            <a:pathLst>
              <a:path w="21600" h="21600">
                <a:moveTo>
                  <a:pt x="0" y="0"/>
                </a:moveTo>
                <a:lnTo>
                  <a:pt x="21600" y="0"/>
                </a:lnTo>
                <a:lnTo>
                  <a:pt x="21600" y="21600"/>
                </a:lnTo>
                <a:lnTo>
                  <a:pt x="0" y="21600"/>
                </a:lnTo>
                <a:lnTo>
                  <a:pt x="0" y="0"/>
                </a:lnTo>
                <a:close/>
              </a:path>
            </a:pathLst>
          </a:custGeom>
          <a:noFill/>
          <a:ln w="0">
            <a:noFill/>
          </a:ln>
        </p:spPr>
        <p:style>
          <a:lnRef idx="0"/>
          <a:fillRef idx="0"/>
          <a:effectRef idx="0"/>
          <a:fontRef idx="minor"/>
        </p:style>
        <p:txBody>
          <a:bodyPr lIns="90000" rIns="90000" tIns="45000" bIns="45000" anchor="t">
            <a:noAutofit/>
          </a:bodyPr>
          <a:p>
            <a:pPr>
              <a:lnSpc>
                <a:spcPct val="93000"/>
              </a:lnSpc>
              <a:spcBef>
                <a:spcPts val="751"/>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it-IT" sz="4000" spc="-1" strike="noStrike">
                <a:solidFill>
                  <a:srgbClr val="000000"/>
                </a:solidFill>
                <a:latin typeface="DejaVu Sans"/>
              </a:rPr>
              <a:t>CHE</a:t>
            </a:r>
            <a:endParaRPr b="0" lang="it-IT" sz="4000" spc="-1" strike="noStrike">
              <a:solidFill>
                <a:srgbClr val="000000"/>
              </a:solidFill>
              <a:latin typeface="Arial"/>
            </a:endParaRPr>
          </a:p>
        </p:txBody>
      </p:sp>
    </p:spTree>
  </p:cSld>
  <p:timing>
    <p:tnLst>
      <p:par>
        <p:cTn id="1" dur="indefinite" restart="never" nodeType="tmRoot">
          <p:childTnLst>
            <p:seq>
              <p:cTn id="2" dur="indefinite" nodeType="mainSeq">
                <p:childTnLst>
                  <p:par>
                    <p:cTn id="3" dur="indefinite" fill="hold">
                      <p:stCondLst>
                        <p:cond delay="0"/>
                      </p:stCondLst>
                      <p:childTnLst>
                        <p:par>
                          <p:cTn id="4" dur="indefinite" fill="hold">
                            <p:stCondLst>
                              <p:cond delay="0"/>
                            </p:stCondLst>
                            <p:childTnLst>
                              <p:par>
                                <p:cTn id="5" dur="indefinite" nodeType="afterEffect" fill="hold" presetClass="entr" presetID="1">
                                  <p:stCondLst>
                                    <p:cond delay="500"/>
                                  </p:stCondLst>
                                  <p:childTnLst>
                                    <p:set>
                                      <p:cBhvr>
                                        <p:cTn id="6" dur="indefinite" fill="hold">
                                          <p:stCondLst>
                                            <p:cond delay="0"/>
                                          </p:stCondLst>
                                        </p:cTn>
                                        <p:tgtEl>
                                          <p:spTgt spid="53">
                                            <p:txEl>
                                              <p:pRg st="0" end="0"/>
                                            </p:txEl>
                                          </p:spTgt>
                                        </p:tgtEl>
                                        <p:attrNameLst>
                                          <p:attrName>style.visibility</p:attrName>
                                        </p:attrNameLst>
                                      </p:cBhvr>
                                      <p:to>
                                        <p:strVal val="visible"/>
                                      </p:to>
                                    </p:set>
                                  </p:childTnLst>
                                </p:cTn>
                              </p:par>
                            </p:childTnLst>
                          </p:cTn>
                        </p:par>
                        <p:par>
                          <p:cTn id="7" dur="indefinite" fill="hold">
                            <p:stCondLst>
                              <p:cond delay="501"/>
                            </p:stCondLst>
                            <p:childTnLst>
                              <p:par>
                                <p:cTn id="8" dur="indefinite" nodeType="afterEffect" fill="hold" presetClass="entr" presetID="1">
                                  <p:stCondLst>
                                    <p:cond delay="500"/>
                                  </p:stCondLst>
                                  <p:childTnLst>
                                    <p:set>
                                      <p:cBhvr>
                                        <p:cTn id="9" dur="indefinite" fill="hold">
                                          <p:stCondLst>
                                            <p:cond delay="0"/>
                                          </p:stCondLst>
                                        </p:cTn>
                                        <p:tgtEl>
                                          <p:spTgt spid="50"/>
                                        </p:tgtEl>
                                        <p:attrNameLst>
                                          <p:attrName>style.visibility</p:attrName>
                                        </p:attrNameLst>
                                      </p:cBhvr>
                                      <p:to>
                                        <p:strVal val="visible"/>
                                      </p:to>
                                    </p:set>
                                  </p:childTnLst>
                                </p:cTn>
                              </p:par>
                            </p:childTnLst>
                          </p:cTn>
                        </p:par>
                        <p:par>
                          <p:cTn id="10" dur="indefinite" fill="hold">
                            <p:stCondLst>
                              <p:cond delay="1000"/>
                            </p:stCondLst>
                            <p:childTnLst>
                              <p:par>
                                <p:cTn id="11" dur="indefinite" nodeType="afterEffect" fill="hold" presetClass="entr" presetID="1">
                                  <p:stCondLst>
                                    <p:cond delay="500"/>
                                  </p:stCondLst>
                                  <p:childTnLst>
                                    <p:set>
                                      <p:cBhvr>
                                        <p:cTn id="12" dur="1" fill="hold">
                                          <p:stCondLst>
                                            <p:cond delay="0"/>
                                          </p:stCondLst>
                                        </p:cTn>
                                        <p:tgtEl>
                                          <p:spTgt spid="51"/>
                                        </p:tgtEl>
                                        <p:attrNameLst>
                                          <p:attrName>style.visibility</p:attrName>
                                        </p:attrNameLst>
                                      </p:cBhvr>
                                      <p:to>
                                        <p:strVal val="visible"/>
                                      </p:to>
                                    </p:set>
                                  </p:childTnLst>
                                </p:cTn>
                              </p:par>
                            </p:childTnLst>
                          </p:cTn>
                        </p:par>
                        <p:par>
                          <p:cTn id="13" dur="indefinite" fill="hold">
                            <p:stCondLst>
                              <p:cond delay="1501"/>
                            </p:stCondLst>
                            <p:childTnLst>
                              <p:par>
                                <p:cTn id="14" dur="indefinite" nodeType="afterEffect" fill="hold" presetClass="entr" presetID="1">
                                  <p:stCondLst>
                                    <p:cond delay="500"/>
                                  </p:stCondLst>
                                  <p:childTnLst>
                                    <p:set>
                                      <p:cBhvr>
                                        <p:cTn id="15" dur="1" fill="hold">
                                          <p:stCondLst>
                                            <p:cond delay="0"/>
                                          </p:stCondLst>
                                        </p:cTn>
                                        <p:tgtEl>
                                          <p:spTgt spid="52"/>
                                        </p:tgtEl>
                                        <p:attrNameLst>
                                          <p:attrName>style.visibility</p:attrName>
                                        </p:attrNameLst>
                                      </p:cBhvr>
                                      <p:to>
                                        <p:strVal val="visible"/>
                                      </p:to>
                                    </p:set>
                                  </p:childTnLst>
                                </p:cTn>
                              </p:par>
                            </p:childTnLst>
                          </p:cTn>
                        </p:par>
                        <p:par>
                          <p:cTn id="16" dur="indefinite" fill="hold">
                            <p:stCondLst>
                              <p:cond delay="2001"/>
                            </p:stCondLst>
                            <p:childTnLst>
                              <p:par>
                                <p:cTn id="17" dur="indefinite" nodeType="afterEffect" fill="hold" presetClass="entr" presetID="1">
                                  <p:stCondLst>
                                    <p:cond delay="500"/>
                                  </p:stCondLst>
                                  <p:childTnLst>
                                    <p:set>
                                      <p:cBhvr>
                                        <p:cTn id="18" dur="1" fill="hold">
                                          <p:stCondLst>
                                            <p:cond delay="0"/>
                                          </p:stCondLst>
                                        </p:cTn>
                                        <p:tgtEl>
                                          <p:spTgt spid="54">
                                            <p:txEl>
                                              <p:pRg st="0" end="0"/>
                                            </p:txEl>
                                          </p:spTgt>
                                        </p:tgtEl>
                                        <p:attrNameLst>
                                          <p:attrName>style.visibility</p:attrName>
                                        </p:attrNameLst>
                                      </p:cBhvr>
                                      <p:to>
                                        <p:strVal val="visible"/>
                                      </p:to>
                                    </p:set>
                                  </p:childTnLst>
                                </p:cTn>
                              </p:par>
                              <p:par>
                                <p:cTn id="19" dur="indefinite" nodeType="withEffect" fill="hold" presetClass="entr" presetID="29">
                                  <p:stCondLst>
                                    <p:cond delay="1000"/>
                                  </p:stCondLst>
                                  <p:childTnLst>
                                    <p:set>
                                      <p:cBhvr>
                                        <p:cTn id="20" dur="1" fill="hold">
                                          <p:stCondLst>
                                            <p:cond delay="0"/>
                                          </p:stCondLst>
                                        </p:cTn>
                                        <p:tgtEl>
                                          <p:spTgt spid="46">
                                            <p:txEl>
                                              <p:pRg st="0" end="0"/>
                                            </p:txEl>
                                          </p:spTgt>
                                        </p:tgtEl>
                                        <p:attrNameLst>
                                          <p:attrName>style.visibility</p:attrName>
                                        </p:attrNameLst>
                                      </p:cBhvr>
                                      <p:to>
                                        <p:strVal val="visible"/>
                                      </p:to>
                                    </p:set>
                                    <p:anim calcmode="lin" valueType="num">
                                      <p:cBhvr additive="repl">
                                        <p:cTn id="21" dur="1000" fill="hold"/>
                                        <p:tgtEl>
                                          <p:spTgt spid="46">
                                            <p:txEl>
                                              <p:pRg st="0" end="0"/>
                                            </p:txEl>
                                          </p:spTgt>
                                        </p:tgtEl>
                                        <p:attrNameLst>
                                          <p:attrName>ppt_x</p:attrName>
                                        </p:attrNameLst>
                                      </p:cBhvr>
                                      <p:tavLst>
                                        <p:tav tm="0">
                                          <p:val>
                                            <p:strVal val="#ppt_x-.2"/>
                                          </p:val>
                                        </p:tav>
                                        <p:tav tm="100000">
                                          <p:val>
                                            <p:strVal val="#ppt_x"/>
                                          </p:val>
                                        </p:tav>
                                      </p:tavLst>
                                    </p:anim>
                                    <p:anim calcmode="lin" valueType="num">
                                      <p:cBhvr additive="repl">
                                        <p:cTn id="22" dur="1000" fill="hold"/>
                                        <p:tgtEl>
                                          <p:spTgt spid="46">
                                            <p:txEl>
                                              <p:pRg st="0" end="0"/>
                                            </p:txEl>
                                          </p:spTgt>
                                        </p:tgtEl>
                                        <p:attrNameLst>
                                          <p:attrName>ppt_y</p:attrName>
                                        </p:attrNameLst>
                                      </p:cBhvr>
                                      <p:tavLst>
                                        <p:tav tm="0">
                                          <p:val>
                                            <p:strVal val="#ppt_y"/>
                                          </p:val>
                                        </p:tav>
                                        <p:tav tm="100000">
                                          <p:val>
                                            <p:strVal val="#ppt_y"/>
                                          </p:val>
                                        </p:tav>
                                      </p:tavLst>
                                    </p:anim>
                                    <p:animEffect filter="wipe(right)" transition="in">
                                      <p:cBhvr additive="repl">
                                        <p:cTn id="23" dur="1000"/>
                                        <p:tgtEl>
                                          <p:spTgt spid="46">
                                            <p:txEl>
                                              <p:pRg st="0" end="0"/>
                                            </p:txEl>
                                          </p:spTgt>
                                        </p:tgtEl>
                                      </p:cBhvr>
                                    </p:animEffect>
                                  </p:childTnLst>
                                </p:cTn>
                              </p:par>
                            </p:childTnLst>
                          </p:cTn>
                        </p:par>
                        <p:par>
                          <p:cTn id="24" dur="indefinite" fill="hold">
                            <p:stCondLst>
                              <p:cond delay="4003"/>
                            </p:stCondLst>
                            <p:childTnLst>
                              <p:par>
                                <p:cTn id="25" dur="indefinite" nodeType="afterEffect" fill="hold" presetClass="entr" presetID="29">
                                  <p:stCondLst>
                                    <p:cond delay="1000"/>
                                  </p:stCondLst>
                                  <p:childTnLst>
                                    <p:set>
                                      <p:cBhvr>
                                        <p:cTn id="26" dur="1" fill="hold">
                                          <p:stCondLst>
                                            <p:cond delay="0"/>
                                          </p:stCondLst>
                                        </p:cTn>
                                        <p:tgtEl>
                                          <p:spTgt spid="46">
                                            <p:txEl>
                                              <p:pRg st="1" end="1"/>
                                            </p:txEl>
                                          </p:spTgt>
                                        </p:tgtEl>
                                        <p:attrNameLst>
                                          <p:attrName>style.visibility</p:attrName>
                                        </p:attrNameLst>
                                      </p:cBhvr>
                                      <p:to>
                                        <p:strVal val="visible"/>
                                      </p:to>
                                    </p:set>
                                    <p:anim calcmode="lin" valueType="num">
                                      <p:cBhvr additive="repl">
                                        <p:cTn id="27" dur="1000" fill="hold"/>
                                        <p:tgtEl>
                                          <p:spTgt spid="46">
                                            <p:txEl>
                                              <p:pRg st="1" end="1"/>
                                            </p:txEl>
                                          </p:spTgt>
                                        </p:tgtEl>
                                        <p:attrNameLst>
                                          <p:attrName>ppt_x</p:attrName>
                                        </p:attrNameLst>
                                      </p:cBhvr>
                                      <p:tavLst>
                                        <p:tav tm="0">
                                          <p:val>
                                            <p:strVal val="#ppt_x-.2"/>
                                          </p:val>
                                        </p:tav>
                                        <p:tav tm="100000">
                                          <p:val>
                                            <p:strVal val="#ppt_x"/>
                                          </p:val>
                                        </p:tav>
                                      </p:tavLst>
                                    </p:anim>
                                    <p:anim calcmode="lin" valueType="num">
                                      <p:cBhvr additive="repl">
                                        <p:cTn id="28" dur="1000" fill="hold"/>
                                        <p:tgtEl>
                                          <p:spTgt spid="46">
                                            <p:txEl>
                                              <p:pRg st="1" end="1"/>
                                            </p:txEl>
                                          </p:spTgt>
                                        </p:tgtEl>
                                        <p:attrNameLst>
                                          <p:attrName>ppt_y</p:attrName>
                                        </p:attrNameLst>
                                      </p:cBhvr>
                                      <p:tavLst>
                                        <p:tav tm="0">
                                          <p:val>
                                            <p:strVal val="#ppt_y"/>
                                          </p:val>
                                        </p:tav>
                                        <p:tav tm="100000">
                                          <p:val>
                                            <p:strVal val="#ppt_y"/>
                                          </p:val>
                                        </p:tav>
                                      </p:tavLst>
                                    </p:anim>
                                    <p:animEffect filter="wipe(right)" transition="in">
                                      <p:cBhvr additive="repl">
                                        <p:cTn id="29" dur="1000"/>
                                        <p:tgtEl>
                                          <p:spTgt spid="46">
                                            <p:txEl>
                                              <p:pRg st="1" end="1"/>
                                            </p:txEl>
                                          </p:spTgt>
                                        </p:tgtEl>
                                      </p:cBhvr>
                                    </p:animEffect>
                                  </p:childTnLst>
                                </p:cTn>
                              </p:par>
                            </p:childTnLst>
                          </p:cTn>
                        </p:par>
                        <p:par>
                          <p:cTn id="30" dur="indefinite" fill="hold">
                            <p:stCondLst>
                              <p:cond delay="6003"/>
                            </p:stCondLst>
                            <p:childTnLst>
                              <p:par>
                                <p:cTn id="31" dur="indefinite" nodeType="afterEffect" fill="hold" presetClass="entr" presetID="29">
                                  <p:stCondLst>
                                    <p:cond delay="1000"/>
                                  </p:stCondLst>
                                  <p:childTnLst>
                                    <p:set>
                                      <p:cBhvr>
                                        <p:cTn id="32" dur="1" fill="hold">
                                          <p:stCondLst>
                                            <p:cond delay="0"/>
                                          </p:stCondLst>
                                        </p:cTn>
                                        <p:tgtEl>
                                          <p:spTgt spid="46">
                                            <p:txEl>
                                              <p:pRg st="2" end="2"/>
                                            </p:txEl>
                                          </p:spTgt>
                                        </p:tgtEl>
                                        <p:attrNameLst>
                                          <p:attrName>style.visibility</p:attrName>
                                        </p:attrNameLst>
                                      </p:cBhvr>
                                      <p:to>
                                        <p:strVal val="visible"/>
                                      </p:to>
                                    </p:set>
                                    <p:anim calcmode="lin" valueType="num">
                                      <p:cBhvr additive="repl">
                                        <p:cTn id="33" dur="1000" fill="hold"/>
                                        <p:tgtEl>
                                          <p:spTgt spid="46">
                                            <p:txEl>
                                              <p:pRg st="2" end="2"/>
                                            </p:txEl>
                                          </p:spTgt>
                                        </p:tgtEl>
                                        <p:attrNameLst>
                                          <p:attrName>ppt_x</p:attrName>
                                        </p:attrNameLst>
                                      </p:cBhvr>
                                      <p:tavLst>
                                        <p:tav tm="0">
                                          <p:val>
                                            <p:strVal val="#ppt_x-.2"/>
                                          </p:val>
                                        </p:tav>
                                        <p:tav tm="100000">
                                          <p:val>
                                            <p:strVal val="#ppt_x"/>
                                          </p:val>
                                        </p:tav>
                                      </p:tavLst>
                                    </p:anim>
                                    <p:anim calcmode="lin" valueType="num">
                                      <p:cBhvr additive="repl">
                                        <p:cTn id="34" dur="1000" fill="hold"/>
                                        <p:tgtEl>
                                          <p:spTgt spid="46">
                                            <p:txEl>
                                              <p:pRg st="2" end="2"/>
                                            </p:txEl>
                                          </p:spTgt>
                                        </p:tgtEl>
                                        <p:attrNameLst>
                                          <p:attrName>ppt_y</p:attrName>
                                        </p:attrNameLst>
                                      </p:cBhvr>
                                      <p:tavLst>
                                        <p:tav tm="0">
                                          <p:val>
                                            <p:strVal val="#ppt_y"/>
                                          </p:val>
                                        </p:tav>
                                        <p:tav tm="100000">
                                          <p:val>
                                            <p:strVal val="#ppt_y"/>
                                          </p:val>
                                        </p:tav>
                                      </p:tavLst>
                                    </p:anim>
                                    <p:animEffect filter="wipe(right)" transition="in">
                                      <p:cBhvr additive="repl">
                                        <p:cTn id="35" dur="1000"/>
                                        <p:tgtEl>
                                          <p:spTgt spid="46">
                                            <p:txEl>
                                              <p:pRg st="2" end="2"/>
                                            </p:txEl>
                                          </p:spTgt>
                                        </p:tgtEl>
                                      </p:cBhvr>
                                    </p:animEffect>
                                  </p:childTnLst>
                                </p:cTn>
                              </p:par>
                            </p:childTnLst>
                          </p:cTn>
                        </p:par>
                        <p:par>
                          <p:cTn id="36" dur="indefinite" fill="hold">
                            <p:stCondLst>
                              <p:cond delay="8003"/>
                            </p:stCondLst>
                            <p:childTnLst>
                              <p:par>
                                <p:cTn id="37" dur="indefinite" nodeType="afterEffect" fill="hold" presetClass="entr" presetID="49">
                                  <p:stCondLst>
                                    <p:cond delay="1500"/>
                                  </p:stCondLst>
                                  <p:childTnLst>
                                    <p:set>
                                      <p:cBhvr>
                                        <p:cTn id="38" dur="1" fill="hold">
                                          <p:stCondLst>
                                            <p:cond delay="0"/>
                                          </p:stCondLst>
                                        </p:cTn>
                                        <p:tgtEl>
                                          <p:spTgt spid="46">
                                            <p:txEl>
                                              <p:pRg st="3" end="3"/>
                                            </p:txEl>
                                          </p:spTgt>
                                        </p:tgtEl>
                                        <p:attrNameLst>
                                          <p:attrName>style.visibility</p:attrName>
                                        </p:attrNameLst>
                                      </p:cBhvr>
                                      <p:to>
                                        <p:strVal val="visible"/>
                                      </p:to>
                                    </p:set>
                                    <p:anim calcmode="lin" valueType="num">
                                      <p:cBhvr additive="repl">
                                        <p:cTn id="39" dur="500" fill="hold"/>
                                        <p:tgtEl>
                                          <p:spTgt spid="46">
                                            <p:txEl>
                                              <p:pRg st="3" end="3"/>
                                            </p:txEl>
                                          </p:spTgt>
                                        </p:tgtEl>
                                        <p:attrNameLst>
                                          <p:attrName>ppt_w</p:attrName>
                                        </p:attrNameLst>
                                      </p:cBhvr>
                                      <p:tavLst>
                                        <p:tav tm="0">
                                          <p:val>
                                            <p:strVal val="0"/>
                                          </p:val>
                                        </p:tav>
                                        <p:tav tm="100000">
                                          <p:val>
                                            <p:strVal val="#ppt_w"/>
                                          </p:val>
                                        </p:tav>
                                      </p:tavLst>
                                    </p:anim>
                                    <p:anim calcmode="lin" valueType="num">
                                      <p:cBhvr additive="repl">
                                        <p:cTn id="40" dur="500" fill="hold"/>
                                        <p:tgtEl>
                                          <p:spTgt spid="46">
                                            <p:txEl>
                                              <p:pRg st="3" end="3"/>
                                            </p:txEl>
                                          </p:spTgt>
                                        </p:tgtEl>
                                        <p:attrNameLst>
                                          <p:attrName>ppt_h</p:attrName>
                                        </p:attrNameLst>
                                      </p:cBhvr>
                                      <p:tavLst>
                                        <p:tav tm="0">
                                          <p:val>
                                            <p:strVal val="0"/>
                                          </p:val>
                                        </p:tav>
                                        <p:tav tm="100000">
                                          <p:val>
                                            <p:strVal val="#ppt_h"/>
                                          </p:val>
                                        </p:tav>
                                      </p:tavLst>
                                    </p:anim>
                                    <p:anim calcmode="lin" valueType="num">
                                      <p:cBhvr additive="repl">
                                        <p:cTn id="41" dur="500" fill="hold"/>
                                        <p:tgtEl>
                                          <p:spTgt spid="46">
                                            <p:txEl>
                                              <p:pRg st="3" end="3"/>
                                            </p:txEl>
                                          </p:spTgt>
                                        </p:tgtEl>
                                        <p:attrNameLst>
                                          <p:attrName>r</p:attrName>
                                        </p:attrNameLst>
                                      </p:cBhvr>
                                      <p:tavLst>
                                        <p:tav tm="0">
                                          <p:val>
                                            <p:strVal val="360"/>
                                          </p:val>
                                        </p:tav>
                                        <p:tav tm="100000">
                                          <p:val>
                                            <p:strVal val="0"/>
                                          </p:val>
                                        </p:tav>
                                      </p:tavLst>
                                    </p:anim>
                                    <p:animEffect filter="fade" transition="in">
                                      <p:cBhvr additive="repl">
                                        <p:cTn id="42" dur="500"/>
                                        <p:tgtEl>
                                          <p:spTgt spid="46">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55" name=""/>
          <p:cNvSpPr/>
          <p:nvPr/>
        </p:nvSpPr>
        <p:spPr>
          <a:xfrm>
            <a:off x="0" y="0"/>
            <a:ext cx="10080720" cy="387360"/>
          </a:xfrm>
          <a:custGeom>
            <a:avLst/>
            <a:gdLst/>
            <a:ahLst/>
            <a:rect l="l" t="t" r="r" b="b"/>
            <a:pathLst>
              <a:path w="21600" h="21600">
                <a:moveTo>
                  <a:pt x="0" y="0"/>
                </a:moveTo>
                <a:lnTo>
                  <a:pt x="21600" y="0"/>
                </a:lnTo>
                <a:lnTo>
                  <a:pt x="21600" y="21600"/>
                </a:lnTo>
                <a:lnTo>
                  <a:pt x="0" y="21600"/>
                </a:lnTo>
                <a:lnTo>
                  <a:pt x="0" y="0"/>
                </a:lnTo>
                <a:close/>
              </a:path>
            </a:pathLst>
          </a:custGeom>
          <a:noFill/>
          <a:ln w="0">
            <a:noFill/>
          </a:ln>
        </p:spPr>
        <p:style>
          <a:lnRef idx="0"/>
          <a:fillRef idx="0"/>
          <a:effectRef idx="0"/>
          <a:fontRef idx="minor"/>
        </p:style>
        <p:txBody>
          <a:bodyPr lIns="90000" rIns="90000" tIns="45000" bIns="45000" anchor="t">
            <a:noAutofit/>
          </a:bodyPr>
          <a:p>
            <a:pPr>
              <a:lnSpc>
                <a:spcPct val="93000"/>
              </a:lnSpc>
              <a:spcBef>
                <a:spcPts val="751"/>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100" spc="-1" strike="noStrike">
                <a:solidFill>
                  <a:srgbClr val="000000"/>
                </a:solidFill>
                <a:latin typeface="DejaVu Sans"/>
              </a:rPr>
              <a:t>STRUMENTO SOVRAORDINATO: PIANO STRUTTURALE INTERCOMUNALE</a:t>
            </a:r>
            <a:endParaRPr b="0" lang="it-IT" sz="2100" spc="-1" strike="noStrike">
              <a:solidFill>
                <a:srgbClr val="000000"/>
              </a:solidFill>
              <a:latin typeface="Arial"/>
            </a:endParaRPr>
          </a:p>
        </p:txBody>
      </p:sp>
      <p:pic>
        <p:nvPicPr>
          <p:cNvPr id="56" name="" descr=""/>
          <p:cNvPicPr/>
          <p:nvPr/>
        </p:nvPicPr>
        <p:blipFill>
          <a:blip r:embed="rId2"/>
          <a:stretch/>
        </p:blipFill>
        <p:spPr>
          <a:xfrm>
            <a:off x="0" y="366840"/>
            <a:ext cx="10020240" cy="3413160"/>
          </a:xfrm>
          <a:prstGeom prst="rect">
            <a:avLst/>
          </a:prstGeom>
          <a:ln w="0">
            <a:noFill/>
          </a:ln>
        </p:spPr>
      </p:pic>
      <p:sp>
        <p:nvSpPr>
          <p:cNvPr id="57" name=""/>
          <p:cNvSpPr/>
          <p:nvPr/>
        </p:nvSpPr>
        <p:spPr>
          <a:xfrm>
            <a:off x="179280" y="3816360"/>
            <a:ext cx="9720360" cy="1109520"/>
          </a:xfrm>
          <a:custGeom>
            <a:avLst/>
            <a:gdLst/>
            <a:ahLst/>
            <a:rect l="l" t="t" r="r" b="b"/>
            <a:pathLst>
              <a:path w="21600" h="21600">
                <a:moveTo>
                  <a:pt x="0" y="0"/>
                </a:moveTo>
                <a:lnTo>
                  <a:pt x="21600" y="0"/>
                </a:lnTo>
                <a:lnTo>
                  <a:pt x="21600" y="21600"/>
                </a:lnTo>
                <a:lnTo>
                  <a:pt x="0" y="21600"/>
                </a:lnTo>
                <a:lnTo>
                  <a:pt x="0" y="0"/>
                </a:lnTo>
                <a:close/>
              </a:path>
            </a:pathLst>
          </a:custGeom>
          <a:noFill/>
          <a:ln w="0">
            <a:noFill/>
          </a:ln>
        </p:spPr>
        <p:style>
          <a:lnRef idx="0"/>
          <a:fillRef idx="0"/>
          <a:effectRef idx="0"/>
          <a:fontRef idx="minor"/>
        </p:style>
        <p:txBody>
          <a:bodyPr lIns="90000" rIns="90000" tIns="45000" bIns="45000" anchor="t">
            <a:noAutofit/>
          </a:bodyPr>
          <a:p>
            <a:pPr>
              <a:lnSpc>
                <a:spcPct val="93000"/>
              </a:lnSpc>
              <a:spcBef>
                <a:spcPts val="751"/>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it-IT" sz="2100" spc="-1" strike="noStrike">
                <a:solidFill>
                  <a:srgbClr val="000000"/>
                </a:solidFill>
                <a:latin typeface="DejaVu Sans"/>
              </a:rPr>
              <a:t>Maggio 2023</a:t>
            </a:r>
            <a:r>
              <a:rPr b="0" lang="it-IT" sz="2100" spc="-1" strike="noStrike">
                <a:solidFill>
                  <a:srgbClr val="000000"/>
                </a:solidFill>
                <a:latin typeface="DejaVu Sans"/>
              </a:rPr>
              <a:t>: appello ai candidati a sindaco di Pisa ed al sindaco di Cascina a impegnarsi a modificare profondamente il Piano Strutturale Intercomunale prima di andare all’adozione del Piano Operativo.</a:t>
            </a:r>
            <a:endParaRPr b="0" lang="it-IT" sz="2100" spc="-1" strike="noStrike">
              <a:solidFill>
                <a:srgbClr val="000000"/>
              </a:solidFill>
              <a:latin typeface="Arial"/>
            </a:endParaRPr>
          </a:p>
        </p:txBody>
      </p:sp>
      <p:pic>
        <p:nvPicPr>
          <p:cNvPr id="58" name="" descr=""/>
          <p:cNvPicPr/>
          <p:nvPr/>
        </p:nvPicPr>
        <p:blipFill>
          <a:blip r:embed="rId3"/>
          <a:stretch/>
        </p:blipFill>
        <p:spPr>
          <a:xfrm>
            <a:off x="0" y="371520"/>
            <a:ext cx="10080720" cy="3444840"/>
          </a:xfrm>
          <a:prstGeom prst="rect">
            <a:avLst/>
          </a:prstGeom>
          <a:ln w="0">
            <a:noFill/>
          </a:ln>
        </p:spPr>
      </p:pic>
    </p:spTree>
  </p:cSld>
  <p:timing>
    <p:tnLst>
      <p:par>
        <p:cTn id="43" dur="indefinite" restart="never" nodeType="tmRoot">
          <p:childTnLst>
            <p:seq>
              <p:cTn id="44" dur="indefinite" nodeType="mainSeq">
                <p:childTnLst>
                  <p:par>
                    <p:cTn id="45" dur="indefinite" fill="hold">
                      <p:stCondLst>
                        <p:cond delay="indefinite"/>
                      </p:stCondLst>
                      <p:childTnLst>
                        <p:par>
                          <p:cTn id="46" dur="indefinite" fill="hold">
                            <p:stCondLst>
                              <p:cond delay="0"/>
                            </p:stCondLst>
                            <p:childTnLst>
                              <p:par>
                                <p:cTn id="47" dur="indefinite" nodeType="clickEffect" fill="hold" presetClass="entr" presetID="49">
                                  <p:stCondLst>
                                    <p:cond delay="0"/>
                                  </p:stCondLst>
                                  <p:childTnLst>
                                    <p:set>
                                      <p:cBhvr>
                                        <p:cTn id="48" dur="1" fill="hold">
                                          <p:stCondLst>
                                            <p:cond delay="0"/>
                                          </p:stCondLst>
                                        </p:cTn>
                                        <p:tgtEl>
                                          <p:spTgt spid="56"/>
                                        </p:tgtEl>
                                        <p:attrNameLst>
                                          <p:attrName>style.visibility</p:attrName>
                                        </p:attrNameLst>
                                      </p:cBhvr>
                                      <p:to>
                                        <p:strVal val="visible"/>
                                      </p:to>
                                    </p:set>
                                    <p:anim calcmode="lin" valueType="num">
                                      <p:cBhvr additive="repl">
                                        <p:cTn id="49" dur="500" fill="hold"/>
                                        <p:tgtEl>
                                          <p:spTgt spid="56"/>
                                        </p:tgtEl>
                                        <p:attrNameLst>
                                          <p:attrName>ppt_w</p:attrName>
                                        </p:attrNameLst>
                                      </p:cBhvr>
                                      <p:tavLst>
                                        <p:tav tm="0">
                                          <p:val>
                                            <p:strVal val="0"/>
                                          </p:val>
                                        </p:tav>
                                        <p:tav tm="100000">
                                          <p:val>
                                            <p:strVal val="#ppt_w"/>
                                          </p:val>
                                        </p:tav>
                                      </p:tavLst>
                                    </p:anim>
                                    <p:anim calcmode="lin" valueType="num">
                                      <p:cBhvr additive="repl">
                                        <p:cTn id="50" dur="500" fill="hold"/>
                                        <p:tgtEl>
                                          <p:spTgt spid="56"/>
                                        </p:tgtEl>
                                        <p:attrNameLst>
                                          <p:attrName>ppt_h</p:attrName>
                                        </p:attrNameLst>
                                      </p:cBhvr>
                                      <p:tavLst>
                                        <p:tav tm="0">
                                          <p:val>
                                            <p:strVal val="0"/>
                                          </p:val>
                                        </p:tav>
                                        <p:tav tm="100000">
                                          <p:val>
                                            <p:strVal val="#ppt_h"/>
                                          </p:val>
                                        </p:tav>
                                      </p:tavLst>
                                    </p:anim>
                                    <p:anim calcmode="lin" valueType="num">
                                      <p:cBhvr additive="repl">
                                        <p:cTn id="51" dur="500" fill="hold"/>
                                        <p:tgtEl>
                                          <p:spTgt spid="56"/>
                                        </p:tgtEl>
                                        <p:attrNameLst>
                                          <p:attrName>r</p:attrName>
                                        </p:attrNameLst>
                                      </p:cBhvr>
                                      <p:tavLst>
                                        <p:tav tm="0">
                                          <p:val>
                                            <p:strVal val="360"/>
                                          </p:val>
                                        </p:tav>
                                        <p:tav tm="100000">
                                          <p:val>
                                            <p:strVal val="0"/>
                                          </p:val>
                                        </p:tav>
                                      </p:tavLst>
                                    </p:anim>
                                    <p:animEffect filter="fade" transition="in">
                                      <p:cBhvr additive="repl">
                                        <p:cTn id="52" dur="500"/>
                                        <p:tgtEl>
                                          <p:spTgt spid="56"/>
                                        </p:tgtEl>
                                      </p:cBhvr>
                                    </p:animEffect>
                                  </p:childTnLst>
                                </p:cTn>
                              </p:par>
                            </p:childTnLst>
                          </p:cTn>
                        </p:par>
                      </p:childTnLst>
                    </p:cTn>
                  </p:par>
                  <p:par>
                    <p:cTn id="53" dur="indefinite" fill="hold">
                      <p:stCondLst>
                        <p:cond delay="indefinite"/>
                      </p:stCondLst>
                      <p:childTnLst>
                        <p:par>
                          <p:cTn id="54" dur="indefinite" fill="hold">
                            <p:stCondLst>
                              <p:cond delay="0"/>
                            </p:stCondLst>
                            <p:childTnLst>
                              <p:par>
                                <p:cTn id="55" dur="indefinite" nodeType="clickEffect" fill="hold" presetClass="entr" presetID="49">
                                  <p:stCondLst>
                                    <p:cond delay="0"/>
                                  </p:stCondLst>
                                  <p:childTnLst>
                                    <p:set>
                                      <p:cBhvr>
                                        <p:cTn id="56" dur="1" fill="hold">
                                          <p:stCondLst>
                                            <p:cond delay="0"/>
                                          </p:stCondLst>
                                        </p:cTn>
                                        <p:tgtEl>
                                          <p:spTgt spid="58"/>
                                        </p:tgtEl>
                                        <p:attrNameLst>
                                          <p:attrName>style.visibility</p:attrName>
                                        </p:attrNameLst>
                                      </p:cBhvr>
                                      <p:to>
                                        <p:strVal val="visible"/>
                                      </p:to>
                                    </p:set>
                                    <p:anim calcmode="lin" valueType="num">
                                      <p:cBhvr additive="repl">
                                        <p:cTn id="57" dur="500" fill="hold"/>
                                        <p:tgtEl>
                                          <p:spTgt spid="58"/>
                                        </p:tgtEl>
                                        <p:attrNameLst>
                                          <p:attrName>ppt_w</p:attrName>
                                        </p:attrNameLst>
                                      </p:cBhvr>
                                      <p:tavLst>
                                        <p:tav tm="0">
                                          <p:val>
                                            <p:strVal val="0"/>
                                          </p:val>
                                        </p:tav>
                                        <p:tav tm="100000">
                                          <p:val>
                                            <p:strVal val="#ppt_w"/>
                                          </p:val>
                                        </p:tav>
                                      </p:tavLst>
                                    </p:anim>
                                    <p:anim calcmode="lin" valueType="num">
                                      <p:cBhvr additive="repl">
                                        <p:cTn id="58" dur="500" fill="hold"/>
                                        <p:tgtEl>
                                          <p:spTgt spid="58"/>
                                        </p:tgtEl>
                                        <p:attrNameLst>
                                          <p:attrName>ppt_h</p:attrName>
                                        </p:attrNameLst>
                                      </p:cBhvr>
                                      <p:tavLst>
                                        <p:tav tm="0">
                                          <p:val>
                                            <p:strVal val="0"/>
                                          </p:val>
                                        </p:tav>
                                        <p:tav tm="100000">
                                          <p:val>
                                            <p:strVal val="#ppt_h"/>
                                          </p:val>
                                        </p:tav>
                                      </p:tavLst>
                                    </p:anim>
                                    <p:anim calcmode="lin" valueType="num">
                                      <p:cBhvr additive="repl">
                                        <p:cTn id="59" dur="500" fill="hold"/>
                                        <p:tgtEl>
                                          <p:spTgt spid="58"/>
                                        </p:tgtEl>
                                        <p:attrNameLst>
                                          <p:attrName>r</p:attrName>
                                        </p:attrNameLst>
                                      </p:cBhvr>
                                      <p:tavLst>
                                        <p:tav tm="0">
                                          <p:val>
                                            <p:strVal val="360"/>
                                          </p:val>
                                        </p:tav>
                                        <p:tav tm="100000">
                                          <p:val>
                                            <p:strVal val="0"/>
                                          </p:val>
                                        </p:tav>
                                      </p:tavLst>
                                    </p:anim>
                                    <p:animEffect filter="fade" transition="in">
                                      <p:cBhvr additive="repl">
                                        <p:cTn id="60" dur="500"/>
                                        <p:tgtEl>
                                          <p:spTgt spid="58"/>
                                        </p:tgtEl>
                                      </p:cBhvr>
                                    </p:animEffect>
                                  </p:childTnLst>
                                </p:cTn>
                              </p:par>
                            </p:childTnLst>
                          </p:cTn>
                        </p:par>
                      </p:childTnLst>
                    </p:cTn>
                  </p:par>
                  <p:par>
                    <p:cTn id="61" dur="indefinite" fill="hold">
                      <p:stCondLst>
                        <p:cond delay="indefinite"/>
                      </p:stCondLst>
                      <p:childTnLst>
                        <p:par>
                          <p:cTn id="62" dur="indefinite" fill="hold">
                            <p:stCondLst>
                              <p:cond delay="0"/>
                            </p:stCondLst>
                            <p:childTnLst>
                              <p:par>
                                <p:cTn id="63" dur="indefinite" nodeType="clickEffect" fill="hold" presetClass="entr" presetID="2" presetSubtype="4">
                                  <p:stCondLst>
                                    <p:cond delay="0"/>
                                  </p:stCondLst>
                                  <p:childTnLst>
                                    <p:set>
                                      <p:cBhvr>
                                        <p:cTn id="64" dur="1" fill="hold">
                                          <p:stCondLst>
                                            <p:cond delay="0"/>
                                          </p:stCondLst>
                                        </p:cTn>
                                        <p:tgtEl>
                                          <p:spTgt spid="57">
                                            <p:txEl>
                                              <p:pRg st="0" end="0"/>
                                            </p:txEl>
                                          </p:spTgt>
                                        </p:tgtEl>
                                        <p:attrNameLst>
                                          <p:attrName>style.visibility</p:attrName>
                                        </p:attrNameLst>
                                      </p:cBhvr>
                                      <p:to>
                                        <p:strVal val="visible"/>
                                      </p:to>
                                    </p:set>
                                    <p:anim calcmode="lin" valueType="num">
                                      <p:cBhvr additive="repl">
                                        <p:cTn id="65" dur="500" fill="hold"/>
                                        <p:tgtEl>
                                          <p:spTgt spid="57">
                                            <p:txEl>
                                              <p:pRg st="0" end="0"/>
                                            </p:txEl>
                                          </p:spTgt>
                                        </p:tgtEl>
                                        <p:attrNameLst>
                                          <p:attrName>ppt_x</p:attrName>
                                        </p:attrNameLst>
                                      </p:cBhvr>
                                      <p:tavLst>
                                        <p:tav tm="0">
                                          <p:val>
                                            <p:strVal val="#ppt_x"/>
                                          </p:val>
                                        </p:tav>
                                        <p:tav tm="100000">
                                          <p:val>
                                            <p:strVal val="#ppt_x"/>
                                          </p:val>
                                        </p:tav>
                                      </p:tavLst>
                                    </p:anim>
                                    <p:anim calcmode="lin" valueType="num">
                                      <p:cBhvr additive="repl">
                                        <p:cTn id="66" dur="500" fill="hold"/>
                                        <p:tgtEl>
                                          <p:spTgt spid="5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59" name=""/>
          <p:cNvSpPr/>
          <p:nvPr/>
        </p:nvSpPr>
        <p:spPr>
          <a:xfrm>
            <a:off x="179280" y="71280"/>
            <a:ext cx="9720360" cy="4905360"/>
          </a:xfrm>
          <a:custGeom>
            <a:avLst/>
            <a:gdLst/>
            <a:ahLst/>
            <a:rect l="l" t="t" r="r" b="b"/>
            <a:pathLst>
              <a:path w="21600" h="21600">
                <a:moveTo>
                  <a:pt x="0" y="0"/>
                </a:moveTo>
                <a:lnTo>
                  <a:pt x="21600" y="0"/>
                </a:lnTo>
                <a:lnTo>
                  <a:pt x="21600" y="21600"/>
                </a:lnTo>
                <a:lnTo>
                  <a:pt x="0" y="21600"/>
                </a:lnTo>
                <a:lnTo>
                  <a:pt x="0" y="0"/>
                </a:lnTo>
                <a:close/>
              </a:path>
            </a:pathLst>
          </a:custGeom>
          <a:solidFill>
            <a:srgbClr val="ffff00"/>
          </a:solidFill>
          <a:ln w="0">
            <a:noFill/>
          </a:ln>
        </p:spPr>
        <p:style>
          <a:lnRef idx="0"/>
          <a:fillRef idx="0"/>
          <a:effectRef idx="0"/>
          <a:fontRef idx="minor"/>
        </p:style>
        <p:txBody>
          <a:bodyPr lIns="90000" rIns="90000" tIns="45000" bIns="45000" anchor="ctr">
            <a:noAutofit/>
          </a:bodyPr>
          <a:p>
            <a:pPr>
              <a:lnSpc>
                <a:spcPct val="93000"/>
              </a:lnSpc>
              <a:spcBef>
                <a:spcPts val="9249"/>
              </a:spcBef>
              <a:spcAft>
                <a:spcPts val="5837"/>
              </a:spcAft>
              <a:buClr>
                <a:srgbClr val="000000"/>
              </a:buClr>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4200" spc="-1" strike="noStrike">
                <a:solidFill>
                  <a:srgbClr val="000000"/>
                </a:solidFill>
                <a:latin typeface="DejaVu Sans"/>
              </a:rPr>
              <a:t>BREVE CRONISTORIA</a:t>
            </a:r>
            <a:endParaRPr b="0" lang="it-IT" sz="4200" spc="-1" strike="noStrike">
              <a:solidFill>
                <a:srgbClr val="000000"/>
              </a:solidFill>
              <a:latin typeface="Arial"/>
            </a:endParaRPr>
          </a:p>
          <a:p>
            <a:pPr>
              <a:lnSpc>
                <a:spcPct val="93000"/>
              </a:lnSpc>
              <a:spcBef>
                <a:spcPts val="7262"/>
              </a:spcBef>
              <a:spcAft>
                <a:spcPts val="5837"/>
              </a:spcAft>
              <a:buClr>
                <a:srgbClr val="000000"/>
              </a:buClr>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4200" spc="-1" strike="noStrike">
                <a:solidFill>
                  <a:srgbClr val="000000"/>
                </a:solidFill>
                <a:latin typeface="DejaVu Sans"/>
              </a:rPr>
              <a:t>RUOLO DELLA DIREZIONE URBANISTICA E SOSTENIBILITÀ R.T.</a:t>
            </a:r>
            <a:endParaRPr b="0" lang="it-IT" sz="4200" spc="-1" strike="noStrike">
              <a:solidFill>
                <a:srgbClr val="000000"/>
              </a:solidFill>
              <a:latin typeface="Arial"/>
            </a:endParaRPr>
          </a:p>
        </p:txBody>
      </p:sp>
    </p:spTree>
  </p:cSld>
  <p:timing>
    <p:tnLst>
      <p:par>
        <p:cTn id="67" dur="indefinite" restart="never" nodeType="tmRoot">
          <p:childTnLst>
            <p:seq>
              <p:cTn id="68" dur="indefinite" nodeType="mainSeq">
                <p:childTnLst>
                  <p:par>
                    <p:cTn id="69" dur="indefinite" fill="hold">
                      <p:stCondLst>
                        <p:cond delay="indefinite"/>
                      </p:stCondLst>
                      <p:childTnLst>
                        <p:par>
                          <p:cTn id="70" dur="indefinite" fill="hold">
                            <p:stCondLst>
                              <p:cond delay="0"/>
                            </p:stCondLst>
                            <p:childTnLst>
                              <p:par>
                                <p:cTn id="71" dur="indefinite" nodeType="clickEffect" fill="hold" presetClass="entr" presetID="2" presetSubtype="4">
                                  <p:stCondLst>
                                    <p:cond delay="0"/>
                                  </p:stCondLst>
                                  <p:childTnLst>
                                    <p:set>
                                      <p:cBhvr>
                                        <p:cTn id="72" dur="1" fill="hold">
                                          <p:stCondLst>
                                            <p:cond delay="0"/>
                                          </p:stCondLst>
                                        </p:cTn>
                                        <p:tgtEl>
                                          <p:spTgt spid="59">
                                            <p:txEl>
                                              <p:pRg st="0" end="0"/>
                                            </p:txEl>
                                          </p:spTgt>
                                        </p:tgtEl>
                                        <p:attrNameLst>
                                          <p:attrName>style.visibility</p:attrName>
                                        </p:attrNameLst>
                                      </p:cBhvr>
                                      <p:to>
                                        <p:strVal val="visible"/>
                                      </p:to>
                                    </p:set>
                                    <p:anim calcmode="lin" valueType="num">
                                      <p:cBhvr additive="repl">
                                        <p:cTn id="73" dur="500" fill="hold"/>
                                        <p:tgtEl>
                                          <p:spTgt spid="59">
                                            <p:txEl>
                                              <p:pRg st="0" end="0"/>
                                            </p:txEl>
                                          </p:spTgt>
                                        </p:tgtEl>
                                        <p:attrNameLst>
                                          <p:attrName>ppt_x</p:attrName>
                                        </p:attrNameLst>
                                      </p:cBhvr>
                                      <p:tavLst>
                                        <p:tav tm="0">
                                          <p:val>
                                            <p:strVal val="#ppt_x"/>
                                          </p:val>
                                        </p:tav>
                                        <p:tav tm="100000">
                                          <p:val>
                                            <p:strVal val="#ppt_x"/>
                                          </p:val>
                                        </p:tav>
                                      </p:tavLst>
                                    </p:anim>
                                    <p:anim calcmode="lin" valueType="num">
                                      <p:cBhvr additive="repl">
                                        <p:cTn id="74" dur="500" fill="hold"/>
                                        <p:tgtEl>
                                          <p:spTgt spid="5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75" dur="indefinite" fill="hold">
                      <p:stCondLst>
                        <p:cond delay="indefinite"/>
                      </p:stCondLst>
                      <p:childTnLst>
                        <p:par>
                          <p:cTn id="76" dur="indefinite" fill="hold">
                            <p:stCondLst>
                              <p:cond delay="0"/>
                            </p:stCondLst>
                            <p:childTnLst>
                              <p:par>
                                <p:cTn id="77" dur="indefinite" nodeType="clickEffect" fill="hold" presetClass="entr" presetID="2" presetSubtype="4">
                                  <p:stCondLst>
                                    <p:cond delay="0"/>
                                  </p:stCondLst>
                                  <p:childTnLst>
                                    <p:set>
                                      <p:cBhvr>
                                        <p:cTn id="78" dur="1" fill="hold">
                                          <p:stCondLst>
                                            <p:cond delay="0"/>
                                          </p:stCondLst>
                                        </p:cTn>
                                        <p:tgtEl>
                                          <p:spTgt spid="59">
                                            <p:txEl>
                                              <p:pRg st="1" end="1"/>
                                            </p:txEl>
                                          </p:spTgt>
                                        </p:tgtEl>
                                        <p:attrNameLst>
                                          <p:attrName>style.visibility</p:attrName>
                                        </p:attrNameLst>
                                      </p:cBhvr>
                                      <p:to>
                                        <p:strVal val="visible"/>
                                      </p:to>
                                    </p:set>
                                    <p:anim calcmode="lin" valueType="num">
                                      <p:cBhvr additive="repl">
                                        <p:cTn id="79" dur="500" fill="hold"/>
                                        <p:tgtEl>
                                          <p:spTgt spid="59">
                                            <p:txEl>
                                              <p:pRg st="1" end="1"/>
                                            </p:txEl>
                                          </p:spTgt>
                                        </p:tgtEl>
                                        <p:attrNameLst>
                                          <p:attrName>ppt_x</p:attrName>
                                        </p:attrNameLst>
                                      </p:cBhvr>
                                      <p:tavLst>
                                        <p:tav tm="0">
                                          <p:val>
                                            <p:strVal val="#ppt_x"/>
                                          </p:val>
                                        </p:tav>
                                        <p:tav tm="100000">
                                          <p:val>
                                            <p:strVal val="#ppt_x"/>
                                          </p:val>
                                        </p:tav>
                                      </p:tavLst>
                                    </p:anim>
                                    <p:anim calcmode="lin" valueType="num">
                                      <p:cBhvr additive="repl">
                                        <p:cTn id="80" dur="500" fill="hold"/>
                                        <p:tgtEl>
                                          <p:spTgt spid="59">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60" name=""/>
          <p:cNvSpPr/>
          <p:nvPr/>
        </p:nvSpPr>
        <p:spPr>
          <a:xfrm>
            <a:off x="816120" y="3637080"/>
            <a:ext cx="2243160" cy="179280"/>
          </a:xfrm>
          <a:prstGeom prst="rect">
            <a:avLst/>
          </a:prstGeom>
          <a:solidFill>
            <a:srgbClr val="ffff00">
              <a:alpha val="15000"/>
            </a:srgbClr>
          </a:solidFill>
          <a:ln w="9360">
            <a:solidFill>
              <a:srgbClr val="3465a4"/>
            </a:solidFill>
            <a:round/>
          </a:ln>
        </p:spPr>
        <p:style>
          <a:lnRef idx="0"/>
          <a:fillRef idx="0"/>
          <a:effectRef idx="0"/>
          <a:fontRef idx="minor"/>
        </p:style>
      </p:sp>
      <p:sp>
        <p:nvSpPr>
          <p:cNvPr id="61" name=""/>
          <p:cNvSpPr/>
          <p:nvPr/>
        </p:nvSpPr>
        <p:spPr>
          <a:xfrm>
            <a:off x="900000" y="3456000"/>
            <a:ext cx="8280360" cy="179280"/>
          </a:xfrm>
          <a:prstGeom prst="rect">
            <a:avLst/>
          </a:prstGeom>
          <a:solidFill>
            <a:srgbClr val="ffff00">
              <a:alpha val="15000"/>
            </a:srgbClr>
          </a:solidFill>
          <a:ln w="9360">
            <a:solidFill>
              <a:srgbClr val="3465a4"/>
            </a:solidFill>
            <a:round/>
          </a:ln>
        </p:spPr>
        <p:style>
          <a:lnRef idx="0"/>
          <a:fillRef idx="0"/>
          <a:effectRef idx="0"/>
          <a:fontRef idx="minor"/>
        </p:style>
      </p:sp>
      <p:sp>
        <p:nvSpPr>
          <p:cNvPr id="62" name=""/>
          <p:cNvSpPr/>
          <p:nvPr/>
        </p:nvSpPr>
        <p:spPr>
          <a:xfrm>
            <a:off x="5400720" y="3240000"/>
            <a:ext cx="3779640" cy="179640"/>
          </a:xfrm>
          <a:prstGeom prst="rect">
            <a:avLst/>
          </a:prstGeom>
          <a:solidFill>
            <a:srgbClr val="ffff00">
              <a:alpha val="15000"/>
            </a:srgbClr>
          </a:solidFill>
          <a:ln w="9360">
            <a:solidFill>
              <a:srgbClr val="3465a4"/>
            </a:solidFill>
            <a:round/>
          </a:ln>
        </p:spPr>
        <p:style>
          <a:lnRef idx="0"/>
          <a:fillRef idx="0"/>
          <a:effectRef idx="0"/>
          <a:fontRef idx="minor"/>
        </p:style>
      </p:sp>
      <p:sp>
        <p:nvSpPr>
          <p:cNvPr id="63" name="PlaceHolder 1"/>
          <p:cNvSpPr>
            <a:spLocks noGrp="1"/>
          </p:cNvSpPr>
          <p:nvPr>
            <p:ph type="title"/>
          </p:nvPr>
        </p:nvSpPr>
        <p:spPr>
          <a:xfrm>
            <a:off x="502920" y="81000"/>
            <a:ext cx="9063000" cy="938160"/>
          </a:xfrm>
          <a:prstGeom prst="rect">
            <a:avLst/>
          </a:prstGeom>
          <a:noFill/>
          <a:ln w="0">
            <a:noFill/>
          </a:ln>
        </p:spPr>
        <p:txBody>
          <a:bodyPr lIns="0" rIns="0" tIns="0" bIns="0" anchor="ctr">
            <a:noAutofit/>
          </a:bodyPr>
          <a:p>
            <a:pPr algn="ctr">
              <a:lnSpc>
                <a:spcPct val="93000"/>
              </a:lnSpc>
              <a:spcBef>
                <a:spcPts val="751"/>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4400" spc="-1" strike="noStrike">
                <a:solidFill>
                  <a:srgbClr val="000000"/>
                </a:solidFill>
                <a:latin typeface="DejaVu Sans"/>
              </a:rPr>
              <a:t>OSSERVAZIONE N. 1</a:t>
            </a:r>
            <a:endParaRPr b="0" lang="it-IT" sz="4400" spc="-1" strike="noStrike">
              <a:solidFill>
                <a:srgbClr val="000000"/>
              </a:solidFill>
              <a:latin typeface="Arial"/>
            </a:endParaRPr>
          </a:p>
        </p:txBody>
      </p:sp>
      <p:sp>
        <p:nvSpPr>
          <p:cNvPr id="64" name="PlaceHolder 2"/>
          <p:cNvSpPr>
            <a:spLocks noGrp="1"/>
          </p:cNvSpPr>
          <p:nvPr>
            <p:ph/>
          </p:nvPr>
        </p:nvSpPr>
        <p:spPr>
          <a:xfrm>
            <a:off x="552600" y="900000"/>
            <a:ext cx="9028080" cy="4122720"/>
          </a:xfrm>
          <a:prstGeom prst="rect">
            <a:avLst/>
          </a:prstGeom>
          <a:solidFill>
            <a:srgbClr val="fffffe"/>
          </a:solidFill>
          <a:ln w="0">
            <a:noFill/>
          </a:ln>
        </p:spPr>
        <p:txBody>
          <a:bodyPr lIns="0" rIns="0" tIns="28440" bIns="0" anchor="t">
            <a:normAutofit/>
          </a:bodyPr>
          <a:p>
            <a:pPr>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3200" spc="-1" strike="noStrike">
                <a:solidFill>
                  <a:srgbClr val="000000"/>
                </a:solidFill>
                <a:latin typeface="Arial"/>
              </a:rPr>
              <a:t>ASSENZA TABELLA DI DIMENSIONAMENTO DI CUI ALLA </a:t>
            </a:r>
            <a:r>
              <a:rPr b="1" lang="it-IT" sz="3200" spc="-1" strike="noStrike">
                <a:solidFill>
                  <a:srgbClr val="7f00fe"/>
                </a:solidFill>
                <a:latin typeface="Arial"/>
              </a:rPr>
              <a:t>D.G.R. 201/2025</a:t>
            </a:r>
            <a:r>
              <a:rPr b="0" lang="it-IT" sz="3200" spc="-1" strike="noStrike">
                <a:solidFill>
                  <a:srgbClr val="000000"/>
                </a:solidFill>
                <a:latin typeface="Arial"/>
              </a:rPr>
              <a:t>.</a:t>
            </a:r>
            <a:endParaRPr b="0" lang="it-IT" sz="3200" spc="-1" strike="noStrike">
              <a:solidFill>
                <a:srgbClr val="000000"/>
              </a:solidFill>
              <a:latin typeface="Arial"/>
            </a:endParaRPr>
          </a:p>
          <a:p>
            <a:pPr>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it-IT" sz="3200" spc="-1" strike="noStrike">
              <a:solidFill>
                <a:srgbClr val="000000"/>
              </a:solidFill>
              <a:latin typeface="Arial"/>
            </a:endParaRPr>
          </a:p>
        </p:txBody>
      </p:sp>
      <p:pic>
        <p:nvPicPr>
          <p:cNvPr id="65" name="" descr=""/>
          <p:cNvPicPr/>
          <p:nvPr/>
        </p:nvPicPr>
        <p:blipFill>
          <a:blip r:embed="rId2"/>
          <a:stretch/>
        </p:blipFill>
        <p:spPr>
          <a:xfrm>
            <a:off x="636480" y="2075040"/>
            <a:ext cx="8543880" cy="1164960"/>
          </a:xfrm>
          <a:prstGeom prst="rect">
            <a:avLst/>
          </a:prstGeom>
          <a:ln w="9360">
            <a:solidFill>
              <a:srgbClr val="fffffe"/>
            </a:solidFill>
            <a:round/>
          </a:ln>
        </p:spPr>
      </p:pic>
      <p:sp>
        <p:nvSpPr>
          <p:cNvPr id="66" name=""/>
          <p:cNvSpPr/>
          <p:nvPr/>
        </p:nvSpPr>
        <p:spPr>
          <a:xfrm>
            <a:off x="5219640" y="2579760"/>
            <a:ext cx="3789360" cy="179280"/>
          </a:xfrm>
          <a:prstGeom prst="rect">
            <a:avLst/>
          </a:prstGeom>
          <a:solidFill>
            <a:srgbClr val="ffff00">
              <a:alpha val="15000"/>
            </a:srgbClr>
          </a:solidFill>
          <a:ln w="9360">
            <a:solidFill>
              <a:srgbClr val="3465a4"/>
            </a:solidFill>
            <a:round/>
          </a:ln>
        </p:spPr>
        <p:style>
          <a:lnRef idx="0"/>
          <a:fillRef idx="0"/>
          <a:effectRef idx="0"/>
          <a:fontRef idx="minor"/>
        </p:style>
      </p:sp>
      <p:sp>
        <p:nvSpPr>
          <p:cNvPr id="67" name=""/>
          <p:cNvSpPr/>
          <p:nvPr/>
        </p:nvSpPr>
        <p:spPr>
          <a:xfrm>
            <a:off x="720720" y="2771640"/>
            <a:ext cx="8280360" cy="179640"/>
          </a:xfrm>
          <a:prstGeom prst="rect">
            <a:avLst/>
          </a:prstGeom>
          <a:solidFill>
            <a:srgbClr val="ffff00">
              <a:alpha val="15000"/>
            </a:srgbClr>
          </a:solidFill>
          <a:ln w="9360">
            <a:solidFill>
              <a:srgbClr val="3465a4"/>
            </a:solidFill>
            <a:round/>
          </a:ln>
        </p:spPr>
        <p:style>
          <a:lnRef idx="0"/>
          <a:fillRef idx="0"/>
          <a:effectRef idx="0"/>
          <a:fontRef idx="minor"/>
        </p:style>
      </p:sp>
      <p:sp>
        <p:nvSpPr>
          <p:cNvPr id="68" name=""/>
          <p:cNvSpPr/>
          <p:nvPr/>
        </p:nvSpPr>
        <p:spPr>
          <a:xfrm>
            <a:off x="612720" y="2940120"/>
            <a:ext cx="2448000" cy="179280"/>
          </a:xfrm>
          <a:prstGeom prst="rect">
            <a:avLst/>
          </a:prstGeom>
          <a:solidFill>
            <a:srgbClr val="ffff00">
              <a:alpha val="15000"/>
            </a:srgbClr>
          </a:solidFill>
          <a:ln w="9360">
            <a:solidFill>
              <a:srgbClr val="3465a4"/>
            </a:solidFill>
            <a:round/>
          </a:ln>
        </p:spPr>
        <p:style>
          <a:lnRef idx="0"/>
          <a:fillRef idx="0"/>
          <a:effectRef idx="0"/>
          <a:fontRef idx="minor"/>
        </p:style>
      </p:sp>
      <p:pic>
        <p:nvPicPr>
          <p:cNvPr id="69" name="" descr=""/>
          <p:cNvPicPr/>
          <p:nvPr/>
        </p:nvPicPr>
        <p:blipFill>
          <a:blip r:embed="rId3">
            <a:alphaModFix amt="90000"/>
          </a:blip>
          <a:stretch/>
        </p:blipFill>
        <p:spPr>
          <a:xfrm>
            <a:off x="372960" y="1763640"/>
            <a:ext cx="8807400" cy="3186360"/>
          </a:xfrm>
          <a:prstGeom prst="rect">
            <a:avLst/>
          </a:prstGeom>
          <a:ln w="9360">
            <a:solidFill>
              <a:srgbClr val="fffffe"/>
            </a:solidFill>
            <a:round/>
          </a:ln>
        </p:spPr>
      </p:pic>
      <p:sp>
        <p:nvSpPr>
          <p:cNvPr id="70" name=""/>
          <p:cNvSpPr/>
          <p:nvPr/>
        </p:nvSpPr>
        <p:spPr>
          <a:xfrm>
            <a:off x="1079640" y="4645080"/>
            <a:ext cx="3563640" cy="179280"/>
          </a:xfrm>
          <a:prstGeom prst="rect">
            <a:avLst/>
          </a:prstGeom>
          <a:solidFill>
            <a:srgbClr val="ffff00">
              <a:alpha val="15000"/>
            </a:srgbClr>
          </a:solidFill>
          <a:ln w="9360">
            <a:solidFill>
              <a:srgbClr val="3465a4"/>
            </a:solidFill>
            <a:round/>
          </a:ln>
        </p:spPr>
        <p:style>
          <a:lnRef idx="0"/>
          <a:fillRef idx="0"/>
          <a:effectRef idx="0"/>
          <a:fontRef idx="minor"/>
        </p:style>
      </p:sp>
      <p:sp>
        <p:nvSpPr>
          <p:cNvPr id="71" name=""/>
          <p:cNvSpPr/>
          <p:nvPr/>
        </p:nvSpPr>
        <p:spPr>
          <a:xfrm>
            <a:off x="2700360" y="4465800"/>
            <a:ext cx="4498920" cy="179280"/>
          </a:xfrm>
          <a:prstGeom prst="rect">
            <a:avLst/>
          </a:prstGeom>
          <a:solidFill>
            <a:srgbClr val="ffff00">
              <a:alpha val="15000"/>
            </a:srgbClr>
          </a:solidFill>
          <a:ln w="9360">
            <a:solidFill>
              <a:srgbClr val="3465a4"/>
            </a:solidFill>
            <a:round/>
          </a:ln>
        </p:spPr>
        <p:style>
          <a:lnRef idx="0"/>
          <a:fillRef idx="0"/>
          <a:effectRef idx="0"/>
          <a:fontRef idx="minor"/>
        </p:style>
      </p:sp>
    </p:spTree>
  </p:cSld>
  <p:timing>
    <p:tnLst>
      <p:par>
        <p:cTn id="81" dur="indefinite" restart="never" nodeType="tmRoot">
          <p:childTnLst>
            <p:seq>
              <p:cTn id="82" dur="indefinite" nodeType="mainSeq">
                <p:childTnLst>
                  <p:par>
                    <p:cTn id="83" dur="indefinite" fill="hold">
                      <p:stCondLst>
                        <p:cond delay="indefinite"/>
                      </p:stCondLst>
                      <p:childTnLst>
                        <p:par>
                          <p:cTn id="84" dur="indefinite" fill="hold">
                            <p:stCondLst>
                              <p:cond delay="0"/>
                            </p:stCondLst>
                            <p:childTnLst>
                              <p:par>
                                <p:cTn id="85" dur="indefinite" nodeType="clickEffect" fill="hold" presetClass="entr" presetID="1">
                                  <p:stCondLst>
                                    <p:cond delay="0"/>
                                  </p:stCondLst>
                                  <p:childTnLst>
                                    <p:set>
                                      <p:cBhvr>
                                        <p:cTn id="86" dur="1" fill="hold">
                                          <p:stCondLst>
                                            <p:cond delay="0"/>
                                          </p:stCondLst>
                                        </p:cTn>
                                        <p:tgtEl>
                                          <p:spTgt spid="65"/>
                                        </p:tgtEl>
                                        <p:attrNameLst>
                                          <p:attrName>style.visibility</p:attrName>
                                        </p:attrNameLst>
                                      </p:cBhvr>
                                      <p:to>
                                        <p:strVal val="visible"/>
                                      </p:to>
                                    </p:set>
                                  </p:childTnLst>
                                </p:cTn>
                              </p:par>
                              <p:par>
                                <p:cTn id="87" dur="indefinite" nodeType="withEffect" fill="hold" presetClass="entr" presetID="2" presetSubtype="4">
                                  <p:stCondLst>
                                    <p:cond delay="0"/>
                                  </p:stCondLst>
                                  <p:childTnLst>
                                    <p:set>
                                      <p:cBhvr>
                                        <p:cTn id="88" dur="1" fill="hold">
                                          <p:stCondLst>
                                            <p:cond delay="0"/>
                                          </p:stCondLst>
                                        </p:cTn>
                                        <p:tgtEl>
                                          <p:spTgt spid="66"/>
                                        </p:tgtEl>
                                        <p:attrNameLst>
                                          <p:attrName>style.visibility</p:attrName>
                                        </p:attrNameLst>
                                      </p:cBhvr>
                                      <p:to>
                                        <p:strVal val="visible"/>
                                      </p:to>
                                    </p:set>
                                    <p:anim calcmode="lin" valueType="num">
                                      <p:cBhvr additive="repl">
                                        <p:cTn id="89" dur="500" fill="hold"/>
                                        <p:tgtEl>
                                          <p:spTgt spid="66"/>
                                        </p:tgtEl>
                                        <p:attrNameLst>
                                          <p:attrName>ppt_x</p:attrName>
                                        </p:attrNameLst>
                                      </p:cBhvr>
                                      <p:tavLst>
                                        <p:tav tm="0">
                                          <p:val>
                                            <p:strVal val="#ppt_x"/>
                                          </p:val>
                                        </p:tav>
                                        <p:tav tm="100000">
                                          <p:val>
                                            <p:strVal val="#ppt_x"/>
                                          </p:val>
                                        </p:tav>
                                      </p:tavLst>
                                    </p:anim>
                                    <p:anim calcmode="lin" valueType="num">
                                      <p:cBhvr additive="repl">
                                        <p:cTn id="90" dur="500" fill="hold"/>
                                        <p:tgtEl>
                                          <p:spTgt spid="66"/>
                                        </p:tgtEl>
                                        <p:attrNameLst>
                                          <p:attrName>ppt_y</p:attrName>
                                        </p:attrNameLst>
                                      </p:cBhvr>
                                      <p:tavLst>
                                        <p:tav tm="0">
                                          <p:val>
                                            <p:strVal val="1+#ppt_h/2"/>
                                          </p:val>
                                        </p:tav>
                                        <p:tav tm="100000">
                                          <p:val>
                                            <p:strVal val="#ppt_y"/>
                                          </p:val>
                                        </p:tav>
                                      </p:tavLst>
                                    </p:anim>
                                  </p:childTnLst>
                                </p:cTn>
                              </p:par>
                              <p:par>
                                <p:cTn id="91" dur="indefinite" nodeType="withEffect" fill="hold" presetClass="entr" presetID="2" presetSubtype="4">
                                  <p:stCondLst>
                                    <p:cond delay="0"/>
                                  </p:stCondLst>
                                  <p:childTnLst>
                                    <p:set>
                                      <p:cBhvr>
                                        <p:cTn id="92" dur="1" fill="hold">
                                          <p:stCondLst>
                                            <p:cond delay="0"/>
                                          </p:stCondLst>
                                        </p:cTn>
                                        <p:tgtEl>
                                          <p:spTgt spid="67"/>
                                        </p:tgtEl>
                                        <p:attrNameLst>
                                          <p:attrName>style.visibility</p:attrName>
                                        </p:attrNameLst>
                                      </p:cBhvr>
                                      <p:to>
                                        <p:strVal val="visible"/>
                                      </p:to>
                                    </p:set>
                                    <p:anim calcmode="lin" valueType="num">
                                      <p:cBhvr additive="repl">
                                        <p:cTn id="93" dur="500" fill="hold"/>
                                        <p:tgtEl>
                                          <p:spTgt spid="67"/>
                                        </p:tgtEl>
                                        <p:attrNameLst>
                                          <p:attrName>ppt_x</p:attrName>
                                        </p:attrNameLst>
                                      </p:cBhvr>
                                      <p:tavLst>
                                        <p:tav tm="0">
                                          <p:val>
                                            <p:strVal val="#ppt_x"/>
                                          </p:val>
                                        </p:tav>
                                        <p:tav tm="100000">
                                          <p:val>
                                            <p:strVal val="#ppt_x"/>
                                          </p:val>
                                        </p:tav>
                                      </p:tavLst>
                                    </p:anim>
                                    <p:anim calcmode="lin" valueType="num">
                                      <p:cBhvr additive="repl">
                                        <p:cTn id="94" dur="500" fill="hold"/>
                                        <p:tgtEl>
                                          <p:spTgt spid="67"/>
                                        </p:tgtEl>
                                        <p:attrNameLst>
                                          <p:attrName>ppt_y</p:attrName>
                                        </p:attrNameLst>
                                      </p:cBhvr>
                                      <p:tavLst>
                                        <p:tav tm="0">
                                          <p:val>
                                            <p:strVal val="1+#ppt_h/2"/>
                                          </p:val>
                                        </p:tav>
                                        <p:tav tm="100000">
                                          <p:val>
                                            <p:strVal val="#ppt_y"/>
                                          </p:val>
                                        </p:tav>
                                      </p:tavLst>
                                    </p:anim>
                                  </p:childTnLst>
                                </p:cTn>
                              </p:par>
                              <p:par>
                                <p:cTn id="95" dur="indefinite" nodeType="withEffect" fill="hold" presetClass="entr" presetID="2" presetSubtype="4">
                                  <p:stCondLst>
                                    <p:cond delay="0"/>
                                  </p:stCondLst>
                                  <p:childTnLst>
                                    <p:set>
                                      <p:cBhvr>
                                        <p:cTn id="96" dur="1" fill="hold">
                                          <p:stCondLst>
                                            <p:cond delay="0"/>
                                          </p:stCondLst>
                                        </p:cTn>
                                        <p:tgtEl>
                                          <p:spTgt spid="68"/>
                                        </p:tgtEl>
                                        <p:attrNameLst>
                                          <p:attrName>style.visibility</p:attrName>
                                        </p:attrNameLst>
                                      </p:cBhvr>
                                      <p:to>
                                        <p:strVal val="visible"/>
                                      </p:to>
                                    </p:set>
                                    <p:anim calcmode="lin" valueType="num">
                                      <p:cBhvr additive="repl">
                                        <p:cTn id="97" dur="500" fill="hold"/>
                                        <p:tgtEl>
                                          <p:spTgt spid="68"/>
                                        </p:tgtEl>
                                        <p:attrNameLst>
                                          <p:attrName>ppt_x</p:attrName>
                                        </p:attrNameLst>
                                      </p:cBhvr>
                                      <p:tavLst>
                                        <p:tav tm="0">
                                          <p:val>
                                            <p:strVal val="#ppt_x"/>
                                          </p:val>
                                        </p:tav>
                                        <p:tav tm="100000">
                                          <p:val>
                                            <p:strVal val="#ppt_x"/>
                                          </p:val>
                                        </p:tav>
                                      </p:tavLst>
                                    </p:anim>
                                    <p:anim calcmode="lin" valueType="num">
                                      <p:cBhvr additive="repl">
                                        <p:cTn id="98" dur="500" fill="hold"/>
                                        <p:tgtEl>
                                          <p:spTgt spid="68"/>
                                        </p:tgtEl>
                                        <p:attrNameLst>
                                          <p:attrName>ppt_y</p:attrName>
                                        </p:attrNameLst>
                                      </p:cBhvr>
                                      <p:tavLst>
                                        <p:tav tm="0">
                                          <p:val>
                                            <p:strVal val="1+#ppt_h/2"/>
                                          </p:val>
                                        </p:tav>
                                        <p:tav tm="100000">
                                          <p:val>
                                            <p:strVal val="#ppt_y"/>
                                          </p:val>
                                        </p:tav>
                                      </p:tavLst>
                                    </p:anim>
                                  </p:childTnLst>
                                </p:cTn>
                              </p:par>
                            </p:childTnLst>
                          </p:cTn>
                        </p:par>
                      </p:childTnLst>
                    </p:cTn>
                  </p:par>
                  <p:par>
                    <p:cTn id="99" dur="indefinite" fill="hold">
                      <p:stCondLst>
                        <p:cond delay="indefinite"/>
                      </p:stCondLst>
                      <p:childTnLst>
                        <p:par>
                          <p:cTn id="100" dur="indefinite" fill="hold">
                            <p:stCondLst>
                              <p:cond delay="0"/>
                            </p:stCondLst>
                            <p:childTnLst>
                              <p:par>
                                <p:cTn id="101" dur="indefinite" nodeType="clickEffect" fill="hold" presetClass="entr" presetID="5" presetSubtype="10">
                                  <p:stCondLst>
                                    <p:cond delay="0"/>
                                  </p:stCondLst>
                                  <p:childTnLst>
                                    <p:set>
                                      <p:cBhvr>
                                        <p:cTn id="102" dur="1" fill="hold">
                                          <p:stCondLst>
                                            <p:cond delay="0"/>
                                          </p:stCondLst>
                                        </p:cTn>
                                        <p:tgtEl>
                                          <p:spTgt spid="69"/>
                                        </p:tgtEl>
                                        <p:attrNameLst>
                                          <p:attrName>style.visibility</p:attrName>
                                        </p:attrNameLst>
                                      </p:cBhvr>
                                      <p:to>
                                        <p:strVal val="visible"/>
                                      </p:to>
                                    </p:set>
                                    <p:animEffect filter="checkerboard(across)" transition="in">
                                      <p:cBhvr additive="repl">
                                        <p:cTn id="103" dur="500"/>
                                        <p:tgtEl>
                                          <p:spTgt spid="69"/>
                                        </p:tgtEl>
                                      </p:cBhvr>
                                    </p:animEffect>
                                  </p:childTnLst>
                                </p:cTn>
                              </p:par>
                              <p:par>
                                <p:cTn id="104" dur="indefinite" nodeType="withEffect" fill="hold" presetClass="entr" presetID="2" presetSubtype="4">
                                  <p:stCondLst>
                                    <p:cond delay="0"/>
                                  </p:stCondLst>
                                  <p:childTnLst>
                                    <p:set>
                                      <p:cBhvr>
                                        <p:cTn id="105" dur="1" fill="hold">
                                          <p:stCondLst>
                                            <p:cond delay="0"/>
                                          </p:stCondLst>
                                        </p:cTn>
                                        <p:tgtEl>
                                          <p:spTgt spid="71"/>
                                        </p:tgtEl>
                                        <p:attrNameLst>
                                          <p:attrName>style.visibility</p:attrName>
                                        </p:attrNameLst>
                                      </p:cBhvr>
                                      <p:to>
                                        <p:strVal val="visible"/>
                                      </p:to>
                                    </p:set>
                                    <p:anim calcmode="lin" valueType="num">
                                      <p:cBhvr additive="repl">
                                        <p:cTn id="106" dur="500" fill="hold"/>
                                        <p:tgtEl>
                                          <p:spTgt spid="71"/>
                                        </p:tgtEl>
                                        <p:attrNameLst>
                                          <p:attrName>ppt_x</p:attrName>
                                        </p:attrNameLst>
                                      </p:cBhvr>
                                      <p:tavLst>
                                        <p:tav tm="0">
                                          <p:val>
                                            <p:strVal val="#ppt_x"/>
                                          </p:val>
                                        </p:tav>
                                        <p:tav tm="100000">
                                          <p:val>
                                            <p:strVal val="#ppt_x"/>
                                          </p:val>
                                        </p:tav>
                                      </p:tavLst>
                                    </p:anim>
                                    <p:anim calcmode="lin" valueType="num">
                                      <p:cBhvr additive="repl">
                                        <p:cTn id="107" dur="500" fill="hold"/>
                                        <p:tgtEl>
                                          <p:spTgt spid="71"/>
                                        </p:tgtEl>
                                        <p:attrNameLst>
                                          <p:attrName>ppt_y</p:attrName>
                                        </p:attrNameLst>
                                      </p:cBhvr>
                                      <p:tavLst>
                                        <p:tav tm="0">
                                          <p:val>
                                            <p:strVal val="1+#ppt_h/2"/>
                                          </p:val>
                                        </p:tav>
                                        <p:tav tm="100000">
                                          <p:val>
                                            <p:strVal val="#ppt_y"/>
                                          </p:val>
                                        </p:tav>
                                      </p:tavLst>
                                    </p:anim>
                                  </p:childTnLst>
                                </p:cTn>
                              </p:par>
                              <p:par>
                                <p:cTn id="108" dur="indefinite" nodeType="withEffect" fill="hold" presetClass="entr" presetID="2" presetSubtype="4">
                                  <p:stCondLst>
                                    <p:cond delay="0"/>
                                  </p:stCondLst>
                                  <p:childTnLst>
                                    <p:set>
                                      <p:cBhvr>
                                        <p:cTn id="109" dur="1" fill="hold">
                                          <p:stCondLst>
                                            <p:cond delay="0"/>
                                          </p:stCondLst>
                                        </p:cTn>
                                        <p:tgtEl>
                                          <p:spTgt spid="70"/>
                                        </p:tgtEl>
                                        <p:attrNameLst>
                                          <p:attrName>style.visibility</p:attrName>
                                        </p:attrNameLst>
                                      </p:cBhvr>
                                      <p:to>
                                        <p:strVal val="visible"/>
                                      </p:to>
                                    </p:set>
                                    <p:anim calcmode="lin" valueType="num">
                                      <p:cBhvr additive="repl">
                                        <p:cTn id="110" dur="500" fill="hold"/>
                                        <p:tgtEl>
                                          <p:spTgt spid="70"/>
                                        </p:tgtEl>
                                        <p:attrNameLst>
                                          <p:attrName>ppt_x</p:attrName>
                                        </p:attrNameLst>
                                      </p:cBhvr>
                                      <p:tavLst>
                                        <p:tav tm="0">
                                          <p:val>
                                            <p:strVal val="#ppt_x"/>
                                          </p:val>
                                        </p:tav>
                                        <p:tav tm="100000">
                                          <p:val>
                                            <p:strVal val="#ppt_x"/>
                                          </p:val>
                                        </p:tav>
                                      </p:tavLst>
                                    </p:anim>
                                    <p:anim calcmode="lin" valueType="num">
                                      <p:cBhvr additive="repl">
                                        <p:cTn id="111" dur="500" fill="hold"/>
                                        <p:tgtEl>
                                          <p:spTgt spid="7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72" name="PlaceHolder 1"/>
          <p:cNvSpPr>
            <a:spLocks noGrp="1"/>
          </p:cNvSpPr>
          <p:nvPr>
            <p:ph type="title"/>
          </p:nvPr>
        </p:nvSpPr>
        <p:spPr>
          <a:xfrm>
            <a:off x="502920" y="9000"/>
            <a:ext cx="9063000" cy="938520"/>
          </a:xfrm>
          <a:prstGeom prst="rect">
            <a:avLst/>
          </a:prstGeom>
          <a:noFill/>
          <a:ln w="0">
            <a:noFill/>
          </a:ln>
        </p:spPr>
        <p:txBody>
          <a:bodyPr lIns="0" rIns="0" tIns="0" bIns="0" anchor="ctr">
            <a:noAutofit/>
          </a:bodyPr>
          <a:p>
            <a:pPr algn="ctr">
              <a:lnSpc>
                <a:spcPct val="93000"/>
              </a:lnSpc>
              <a:spcBef>
                <a:spcPts val="751"/>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4400" spc="-1" strike="noStrike">
                <a:solidFill>
                  <a:srgbClr val="000000"/>
                </a:solidFill>
                <a:latin typeface="DejaVu Sans"/>
              </a:rPr>
              <a:t>LA TABELLA ASSENTE</a:t>
            </a:r>
            <a:endParaRPr b="0" lang="it-IT" sz="4400" spc="-1" strike="noStrike">
              <a:solidFill>
                <a:srgbClr val="000000"/>
              </a:solidFill>
              <a:latin typeface="Arial"/>
            </a:endParaRPr>
          </a:p>
        </p:txBody>
      </p:sp>
      <p:pic>
        <p:nvPicPr>
          <p:cNvPr id="73" name="" descr=""/>
          <p:cNvPicPr/>
          <p:nvPr/>
        </p:nvPicPr>
        <p:blipFill>
          <a:blip r:embed="rId2"/>
          <a:stretch/>
        </p:blipFill>
        <p:spPr>
          <a:xfrm>
            <a:off x="0" y="777960"/>
            <a:ext cx="10078920" cy="4186080"/>
          </a:xfrm>
          <a:prstGeom prst="rect">
            <a:avLst/>
          </a:prstGeom>
          <a:ln w="0">
            <a:noFill/>
          </a:ln>
        </p:spPr>
      </p:pic>
      <p:sp>
        <p:nvSpPr>
          <p:cNvPr id="74" name=""/>
          <p:cNvSpPr/>
          <p:nvPr/>
        </p:nvSpPr>
        <p:spPr>
          <a:xfrm>
            <a:off x="5616720" y="2340000"/>
            <a:ext cx="900000" cy="360360"/>
          </a:xfrm>
          <a:prstGeom prst="rect">
            <a:avLst/>
          </a:prstGeom>
          <a:solidFill>
            <a:srgbClr val="729fcf">
              <a:alpha val="20000"/>
            </a:srgbClr>
          </a:solidFill>
          <a:ln w="9360">
            <a:solidFill>
              <a:srgbClr val="3465a4"/>
            </a:solidFill>
            <a:round/>
          </a:ln>
        </p:spPr>
        <p:style>
          <a:lnRef idx="0"/>
          <a:fillRef idx="0"/>
          <a:effectRef idx="0"/>
          <a:fontRef idx="minor"/>
        </p:style>
      </p:sp>
      <p:pic>
        <p:nvPicPr>
          <p:cNvPr id="75" name="" descr=""/>
          <p:cNvPicPr/>
          <p:nvPr/>
        </p:nvPicPr>
        <p:blipFill>
          <a:blip r:embed="rId3"/>
          <a:stretch/>
        </p:blipFill>
        <p:spPr>
          <a:xfrm>
            <a:off x="1440" y="714240"/>
            <a:ext cx="10079280" cy="222480"/>
          </a:xfrm>
          <a:prstGeom prst="rect">
            <a:avLst/>
          </a:prstGeom>
          <a:ln w="0">
            <a:noFill/>
          </a:ln>
        </p:spPr>
      </p:pic>
      <p:pic>
        <p:nvPicPr>
          <p:cNvPr id="76" name="" descr=""/>
          <p:cNvPicPr/>
          <p:nvPr/>
        </p:nvPicPr>
        <p:blipFill>
          <a:blip r:embed="rId4"/>
          <a:stretch/>
        </p:blipFill>
        <p:spPr>
          <a:xfrm>
            <a:off x="-23760" y="861840"/>
            <a:ext cx="9826560" cy="412920"/>
          </a:xfrm>
          <a:prstGeom prst="rect">
            <a:avLst/>
          </a:prstGeom>
          <a:ln w="0">
            <a:noFill/>
          </a:ln>
        </p:spPr>
      </p:pic>
      <p:pic>
        <p:nvPicPr>
          <p:cNvPr id="77" name="" descr=""/>
          <p:cNvPicPr/>
          <p:nvPr/>
        </p:nvPicPr>
        <p:blipFill>
          <a:blip r:embed="rId5"/>
          <a:stretch/>
        </p:blipFill>
        <p:spPr>
          <a:xfrm>
            <a:off x="142920" y="1150920"/>
            <a:ext cx="8574120" cy="504720"/>
          </a:xfrm>
          <a:prstGeom prst="rect">
            <a:avLst/>
          </a:prstGeom>
          <a:ln w="0">
            <a:noFill/>
          </a:ln>
        </p:spPr>
      </p:pic>
      <p:sp>
        <p:nvSpPr>
          <p:cNvPr id="78" name=""/>
          <p:cNvSpPr/>
          <p:nvPr/>
        </p:nvSpPr>
        <p:spPr>
          <a:xfrm>
            <a:off x="3240000" y="2843280"/>
            <a:ext cx="360360" cy="179280"/>
          </a:xfrm>
          <a:prstGeom prst="rect">
            <a:avLst/>
          </a:prstGeom>
          <a:solidFill>
            <a:srgbClr val="ffff00">
              <a:alpha val="15000"/>
            </a:srgbClr>
          </a:solidFill>
          <a:ln w="9360">
            <a:solidFill>
              <a:srgbClr val="3465a4"/>
            </a:solidFill>
            <a:round/>
          </a:ln>
        </p:spPr>
        <p:style>
          <a:lnRef idx="0"/>
          <a:fillRef idx="0"/>
          <a:effectRef idx="0"/>
          <a:fontRef idx="minor"/>
        </p:style>
      </p:sp>
      <p:sp>
        <p:nvSpPr>
          <p:cNvPr id="79" name=""/>
          <p:cNvSpPr/>
          <p:nvPr/>
        </p:nvSpPr>
        <p:spPr>
          <a:xfrm>
            <a:off x="8028000" y="2843280"/>
            <a:ext cx="360360" cy="179280"/>
          </a:xfrm>
          <a:prstGeom prst="rect">
            <a:avLst/>
          </a:prstGeom>
          <a:solidFill>
            <a:srgbClr val="ffff00">
              <a:alpha val="15000"/>
            </a:srgbClr>
          </a:solidFill>
          <a:ln w="9360">
            <a:solidFill>
              <a:srgbClr val="3465a4"/>
            </a:solidFill>
            <a:round/>
          </a:ln>
        </p:spPr>
        <p:style>
          <a:lnRef idx="0"/>
          <a:fillRef idx="0"/>
          <a:effectRef idx="0"/>
          <a:fontRef idx="minor"/>
        </p:style>
      </p:sp>
      <p:sp>
        <p:nvSpPr>
          <p:cNvPr id="80" name=""/>
          <p:cNvSpPr/>
          <p:nvPr/>
        </p:nvSpPr>
        <p:spPr>
          <a:xfrm>
            <a:off x="7056360" y="2843280"/>
            <a:ext cx="360360" cy="179280"/>
          </a:xfrm>
          <a:prstGeom prst="rect">
            <a:avLst/>
          </a:prstGeom>
          <a:solidFill>
            <a:srgbClr val="ffff00">
              <a:alpha val="15000"/>
            </a:srgbClr>
          </a:solidFill>
          <a:ln w="9360">
            <a:solidFill>
              <a:srgbClr val="3465a4"/>
            </a:solidFill>
            <a:round/>
          </a:ln>
        </p:spPr>
        <p:style>
          <a:lnRef idx="0"/>
          <a:fillRef idx="0"/>
          <a:effectRef idx="0"/>
          <a:fontRef idx="minor"/>
        </p:style>
      </p:sp>
      <p:sp>
        <p:nvSpPr>
          <p:cNvPr id="81" name=""/>
          <p:cNvSpPr/>
          <p:nvPr/>
        </p:nvSpPr>
        <p:spPr>
          <a:xfrm>
            <a:off x="6119640" y="2843280"/>
            <a:ext cx="360360" cy="179280"/>
          </a:xfrm>
          <a:prstGeom prst="rect">
            <a:avLst/>
          </a:prstGeom>
          <a:solidFill>
            <a:srgbClr val="ffff00">
              <a:alpha val="15000"/>
            </a:srgbClr>
          </a:solidFill>
          <a:ln w="9360">
            <a:solidFill>
              <a:srgbClr val="3465a4"/>
            </a:solidFill>
            <a:round/>
          </a:ln>
        </p:spPr>
        <p:style>
          <a:lnRef idx="0"/>
          <a:fillRef idx="0"/>
          <a:effectRef idx="0"/>
          <a:fontRef idx="minor"/>
        </p:style>
      </p:sp>
      <p:sp>
        <p:nvSpPr>
          <p:cNvPr id="82" name=""/>
          <p:cNvSpPr/>
          <p:nvPr/>
        </p:nvSpPr>
        <p:spPr>
          <a:xfrm>
            <a:off x="4176720" y="2843280"/>
            <a:ext cx="360360" cy="179280"/>
          </a:xfrm>
          <a:prstGeom prst="rect">
            <a:avLst/>
          </a:prstGeom>
          <a:solidFill>
            <a:srgbClr val="ffff00">
              <a:alpha val="15000"/>
            </a:srgbClr>
          </a:solidFill>
          <a:ln w="9360">
            <a:solidFill>
              <a:srgbClr val="3465a4"/>
            </a:solidFill>
            <a:round/>
          </a:ln>
        </p:spPr>
        <p:style>
          <a:lnRef idx="0"/>
          <a:fillRef idx="0"/>
          <a:effectRef idx="0"/>
          <a:fontRef idx="minor"/>
        </p:style>
      </p:sp>
      <p:sp>
        <p:nvSpPr>
          <p:cNvPr id="83" name=""/>
          <p:cNvSpPr/>
          <p:nvPr/>
        </p:nvSpPr>
        <p:spPr>
          <a:xfrm>
            <a:off x="9107640" y="2843280"/>
            <a:ext cx="360360" cy="179280"/>
          </a:xfrm>
          <a:prstGeom prst="rect">
            <a:avLst/>
          </a:prstGeom>
          <a:solidFill>
            <a:srgbClr val="ffff00">
              <a:alpha val="15000"/>
            </a:srgbClr>
          </a:solidFill>
          <a:ln w="9360">
            <a:solidFill>
              <a:srgbClr val="3465a4"/>
            </a:solidFill>
            <a:round/>
          </a:ln>
        </p:spPr>
        <p:style>
          <a:lnRef idx="0"/>
          <a:fillRef idx="0"/>
          <a:effectRef idx="0"/>
          <a:fontRef idx="minor"/>
        </p:style>
      </p:sp>
    </p:spTree>
  </p:cSld>
  <p:timing>
    <p:tnLst>
      <p:par>
        <p:cTn id="112" dur="indefinite" restart="never" nodeType="tmRoot">
          <p:childTnLst>
            <p:seq>
              <p:cTn id="113" dur="indefinite" nodeType="mainSeq">
                <p:childTnLst>
                  <p:par>
                    <p:cTn id="114" dur="indefinite" fill="hold">
                      <p:stCondLst>
                        <p:cond delay="0"/>
                      </p:stCondLst>
                      <p:childTnLst>
                        <p:par>
                          <p:cTn id="115" dur="indefinite" fill="hold">
                            <p:stCondLst>
                              <p:cond delay="0"/>
                            </p:stCondLst>
                            <p:childTnLst>
                              <p:par>
                                <p:cTn id="116" dur="indefinite" nodeType="afterEffect" fill="hold" presetClass="entr" presetID="49">
                                  <p:stCondLst>
                                    <p:cond delay="1500"/>
                                  </p:stCondLst>
                                  <p:childTnLst>
                                    <p:set>
                                      <p:cBhvr>
                                        <p:cTn id="117" dur="1" fill="hold">
                                          <p:stCondLst>
                                            <p:cond delay="0"/>
                                          </p:stCondLst>
                                        </p:cTn>
                                        <p:tgtEl>
                                          <p:spTgt spid="73"/>
                                        </p:tgtEl>
                                        <p:attrNameLst>
                                          <p:attrName>style.visibility</p:attrName>
                                        </p:attrNameLst>
                                      </p:cBhvr>
                                      <p:to>
                                        <p:strVal val="visible"/>
                                      </p:to>
                                    </p:set>
                                    <p:anim calcmode="lin" valueType="num">
                                      <p:cBhvr additive="repl">
                                        <p:cTn id="118" dur="500" fill="hold"/>
                                        <p:tgtEl>
                                          <p:spTgt spid="73"/>
                                        </p:tgtEl>
                                        <p:attrNameLst>
                                          <p:attrName>ppt_w</p:attrName>
                                        </p:attrNameLst>
                                      </p:cBhvr>
                                      <p:tavLst>
                                        <p:tav tm="0">
                                          <p:val>
                                            <p:strVal val="0"/>
                                          </p:val>
                                        </p:tav>
                                        <p:tav tm="100000">
                                          <p:val>
                                            <p:strVal val="#ppt_w"/>
                                          </p:val>
                                        </p:tav>
                                      </p:tavLst>
                                    </p:anim>
                                    <p:anim calcmode="lin" valueType="num">
                                      <p:cBhvr additive="repl">
                                        <p:cTn id="119" dur="500" fill="hold"/>
                                        <p:tgtEl>
                                          <p:spTgt spid="73"/>
                                        </p:tgtEl>
                                        <p:attrNameLst>
                                          <p:attrName>ppt_h</p:attrName>
                                        </p:attrNameLst>
                                      </p:cBhvr>
                                      <p:tavLst>
                                        <p:tav tm="0">
                                          <p:val>
                                            <p:strVal val="0"/>
                                          </p:val>
                                        </p:tav>
                                        <p:tav tm="100000">
                                          <p:val>
                                            <p:strVal val="#ppt_h"/>
                                          </p:val>
                                        </p:tav>
                                      </p:tavLst>
                                    </p:anim>
                                    <p:anim calcmode="lin" valueType="num">
                                      <p:cBhvr additive="repl">
                                        <p:cTn id="120" dur="500" fill="hold"/>
                                        <p:tgtEl>
                                          <p:spTgt spid="73"/>
                                        </p:tgtEl>
                                        <p:attrNameLst>
                                          <p:attrName>r</p:attrName>
                                        </p:attrNameLst>
                                      </p:cBhvr>
                                      <p:tavLst>
                                        <p:tav tm="0">
                                          <p:val>
                                            <p:strVal val="360"/>
                                          </p:val>
                                        </p:tav>
                                        <p:tav tm="100000">
                                          <p:val>
                                            <p:strVal val="0"/>
                                          </p:val>
                                        </p:tav>
                                      </p:tavLst>
                                    </p:anim>
                                    <p:animEffect filter="fade" transition="in">
                                      <p:cBhvr additive="repl">
                                        <p:cTn id="121" dur="500"/>
                                        <p:tgtEl>
                                          <p:spTgt spid="73"/>
                                        </p:tgtEl>
                                      </p:cBhvr>
                                    </p:animEffect>
                                  </p:childTnLst>
                                </p:cTn>
                              </p:par>
                            </p:childTnLst>
                          </p:cTn>
                        </p:par>
                      </p:childTnLst>
                    </p:cTn>
                  </p:par>
                  <p:par>
                    <p:cTn id="122" dur="indefinite" fill="hold">
                      <p:stCondLst>
                        <p:cond delay="indefinite"/>
                      </p:stCondLst>
                      <p:childTnLst>
                        <p:par>
                          <p:cTn id="123" dur="indefinite" fill="hold">
                            <p:stCondLst>
                              <p:cond delay="0"/>
                            </p:stCondLst>
                            <p:childTnLst>
                              <p:par>
                                <p:cTn id="124" dur="indefinite" nodeType="clickEffect" fill="hold" presetClass="entr" presetID="2" presetSubtype="4">
                                  <p:stCondLst>
                                    <p:cond delay="0"/>
                                  </p:stCondLst>
                                  <p:childTnLst>
                                    <p:set>
                                      <p:cBhvr>
                                        <p:cTn id="125" dur="1" fill="hold">
                                          <p:stCondLst>
                                            <p:cond delay="0"/>
                                          </p:stCondLst>
                                        </p:cTn>
                                        <p:tgtEl>
                                          <p:spTgt spid="75"/>
                                        </p:tgtEl>
                                        <p:attrNameLst>
                                          <p:attrName>style.visibility</p:attrName>
                                        </p:attrNameLst>
                                      </p:cBhvr>
                                      <p:to>
                                        <p:strVal val="visible"/>
                                      </p:to>
                                    </p:set>
                                    <p:anim calcmode="lin" valueType="num">
                                      <p:cBhvr additive="repl">
                                        <p:cTn id="126" dur="500" fill="hold"/>
                                        <p:tgtEl>
                                          <p:spTgt spid="75"/>
                                        </p:tgtEl>
                                        <p:attrNameLst>
                                          <p:attrName>ppt_x</p:attrName>
                                        </p:attrNameLst>
                                      </p:cBhvr>
                                      <p:tavLst>
                                        <p:tav tm="0">
                                          <p:val>
                                            <p:strVal val="#ppt_x"/>
                                          </p:val>
                                        </p:tav>
                                        <p:tav tm="100000">
                                          <p:val>
                                            <p:strVal val="#ppt_x"/>
                                          </p:val>
                                        </p:tav>
                                      </p:tavLst>
                                    </p:anim>
                                    <p:anim calcmode="lin" valueType="num">
                                      <p:cBhvr additive="repl">
                                        <p:cTn id="127" dur="500" fill="hold"/>
                                        <p:tgtEl>
                                          <p:spTgt spid="75"/>
                                        </p:tgtEl>
                                        <p:attrNameLst>
                                          <p:attrName>ppt_y</p:attrName>
                                        </p:attrNameLst>
                                      </p:cBhvr>
                                      <p:tavLst>
                                        <p:tav tm="0">
                                          <p:val>
                                            <p:strVal val="1+#ppt_h/2"/>
                                          </p:val>
                                        </p:tav>
                                        <p:tav tm="100000">
                                          <p:val>
                                            <p:strVal val="#ppt_y"/>
                                          </p:val>
                                        </p:tav>
                                      </p:tavLst>
                                    </p:anim>
                                  </p:childTnLst>
                                </p:cTn>
                              </p:par>
                            </p:childTnLst>
                          </p:cTn>
                        </p:par>
                      </p:childTnLst>
                    </p:cTn>
                  </p:par>
                  <p:par>
                    <p:cTn id="128" dur="indefinite" fill="hold">
                      <p:stCondLst>
                        <p:cond delay="indefinite"/>
                      </p:stCondLst>
                      <p:childTnLst>
                        <p:par>
                          <p:cTn id="129" dur="indefinite" fill="hold">
                            <p:stCondLst>
                              <p:cond delay="0"/>
                            </p:stCondLst>
                            <p:childTnLst>
                              <p:par>
                                <p:cTn id="130" dur="indefinite" nodeType="clickEffect" fill="hold" presetClass="entr" presetID="2" presetSubtype="4">
                                  <p:stCondLst>
                                    <p:cond delay="0"/>
                                  </p:stCondLst>
                                  <p:childTnLst>
                                    <p:set>
                                      <p:cBhvr>
                                        <p:cTn id="131" dur="1" fill="hold">
                                          <p:stCondLst>
                                            <p:cond delay="0"/>
                                          </p:stCondLst>
                                        </p:cTn>
                                        <p:tgtEl>
                                          <p:spTgt spid="76"/>
                                        </p:tgtEl>
                                        <p:attrNameLst>
                                          <p:attrName>style.visibility</p:attrName>
                                        </p:attrNameLst>
                                      </p:cBhvr>
                                      <p:to>
                                        <p:strVal val="visible"/>
                                      </p:to>
                                    </p:set>
                                    <p:anim calcmode="lin" valueType="num">
                                      <p:cBhvr additive="repl">
                                        <p:cTn id="132" dur="500" fill="hold"/>
                                        <p:tgtEl>
                                          <p:spTgt spid="76"/>
                                        </p:tgtEl>
                                        <p:attrNameLst>
                                          <p:attrName>ppt_x</p:attrName>
                                        </p:attrNameLst>
                                      </p:cBhvr>
                                      <p:tavLst>
                                        <p:tav tm="0">
                                          <p:val>
                                            <p:strVal val="#ppt_x"/>
                                          </p:val>
                                        </p:tav>
                                        <p:tav tm="100000">
                                          <p:val>
                                            <p:strVal val="#ppt_x"/>
                                          </p:val>
                                        </p:tav>
                                      </p:tavLst>
                                    </p:anim>
                                    <p:anim calcmode="lin" valueType="num">
                                      <p:cBhvr additive="repl">
                                        <p:cTn id="133" dur="500" fill="hold"/>
                                        <p:tgtEl>
                                          <p:spTgt spid="76"/>
                                        </p:tgtEl>
                                        <p:attrNameLst>
                                          <p:attrName>ppt_y</p:attrName>
                                        </p:attrNameLst>
                                      </p:cBhvr>
                                      <p:tavLst>
                                        <p:tav tm="0">
                                          <p:val>
                                            <p:strVal val="1+#ppt_h/2"/>
                                          </p:val>
                                        </p:tav>
                                        <p:tav tm="100000">
                                          <p:val>
                                            <p:strVal val="#ppt_y"/>
                                          </p:val>
                                        </p:tav>
                                      </p:tavLst>
                                    </p:anim>
                                  </p:childTnLst>
                                </p:cTn>
                              </p:par>
                              <p:par>
                                <p:cTn id="134" dur="indefinite" nodeType="withEffect" fill="hold" presetClass="entr" presetID="2" presetSubtype="4">
                                  <p:stCondLst>
                                    <p:cond delay="0"/>
                                  </p:stCondLst>
                                  <p:childTnLst>
                                    <p:set>
                                      <p:cBhvr>
                                        <p:cTn id="135" dur="1" fill="hold">
                                          <p:stCondLst>
                                            <p:cond delay="0"/>
                                          </p:stCondLst>
                                        </p:cTn>
                                        <p:tgtEl>
                                          <p:spTgt spid="77"/>
                                        </p:tgtEl>
                                        <p:attrNameLst>
                                          <p:attrName>style.visibility</p:attrName>
                                        </p:attrNameLst>
                                      </p:cBhvr>
                                      <p:to>
                                        <p:strVal val="visible"/>
                                      </p:to>
                                    </p:set>
                                    <p:anim calcmode="lin" valueType="num">
                                      <p:cBhvr additive="repl">
                                        <p:cTn id="136" dur="500" fill="hold"/>
                                        <p:tgtEl>
                                          <p:spTgt spid="77"/>
                                        </p:tgtEl>
                                        <p:attrNameLst>
                                          <p:attrName>ppt_x</p:attrName>
                                        </p:attrNameLst>
                                      </p:cBhvr>
                                      <p:tavLst>
                                        <p:tav tm="0">
                                          <p:val>
                                            <p:strVal val="#ppt_x"/>
                                          </p:val>
                                        </p:tav>
                                        <p:tav tm="100000">
                                          <p:val>
                                            <p:strVal val="#ppt_x"/>
                                          </p:val>
                                        </p:tav>
                                      </p:tavLst>
                                    </p:anim>
                                    <p:anim calcmode="lin" valueType="num">
                                      <p:cBhvr additive="repl">
                                        <p:cTn id="137" dur="500" fill="hold"/>
                                        <p:tgtEl>
                                          <p:spTgt spid="77"/>
                                        </p:tgtEl>
                                        <p:attrNameLst>
                                          <p:attrName>ppt_y</p:attrName>
                                        </p:attrNameLst>
                                      </p:cBhvr>
                                      <p:tavLst>
                                        <p:tav tm="0">
                                          <p:val>
                                            <p:strVal val="1+#ppt_h/2"/>
                                          </p:val>
                                        </p:tav>
                                        <p:tav tm="100000">
                                          <p:val>
                                            <p:strVal val="#ppt_y"/>
                                          </p:val>
                                        </p:tav>
                                      </p:tavLst>
                                    </p:anim>
                                  </p:childTnLst>
                                </p:cTn>
                              </p:par>
                            </p:childTnLst>
                          </p:cTn>
                        </p:par>
                      </p:childTnLst>
                    </p:cTn>
                  </p:par>
                  <p:par>
                    <p:cTn id="138" dur="indefinite" fill="hold">
                      <p:stCondLst>
                        <p:cond delay="indefinite"/>
                      </p:stCondLst>
                      <p:childTnLst>
                        <p:par>
                          <p:cTn id="139" dur="indefinite" fill="hold">
                            <p:stCondLst>
                              <p:cond delay="0"/>
                            </p:stCondLst>
                            <p:childTnLst>
                              <p:par>
                                <p:cTn id="140" dur="indefinite" nodeType="clickEffect" fill="hold" presetClass="entr" presetID="2" presetSubtype="4">
                                  <p:stCondLst>
                                    <p:cond delay="0"/>
                                  </p:stCondLst>
                                  <p:childTnLst>
                                    <p:set>
                                      <p:cBhvr>
                                        <p:cTn id="141" dur="1" fill="hold">
                                          <p:stCondLst>
                                            <p:cond delay="0"/>
                                          </p:stCondLst>
                                        </p:cTn>
                                        <p:tgtEl>
                                          <p:spTgt spid="74"/>
                                        </p:tgtEl>
                                        <p:attrNameLst>
                                          <p:attrName>style.visibility</p:attrName>
                                        </p:attrNameLst>
                                      </p:cBhvr>
                                      <p:to>
                                        <p:strVal val="visible"/>
                                      </p:to>
                                    </p:set>
                                    <p:anim calcmode="lin" valueType="num">
                                      <p:cBhvr additive="repl">
                                        <p:cTn id="142" dur="500" fill="hold"/>
                                        <p:tgtEl>
                                          <p:spTgt spid="74"/>
                                        </p:tgtEl>
                                        <p:attrNameLst>
                                          <p:attrName>ppt_x</p:attrName>
                                        </p:attrNameLst>
                                      </p:cBhvr>
                                      <p:tavLst>
                                        <p:tav tm="0">
                                          <p:val>
                                            <p:strVal val="#ppt_x"/>
                                          </p:val>
                                        </p:tav>
                                        <p:tav tm="100000">
                                          <p:val>
                                            <p:strVal val="#ppt_x"/>
                                          </p:val>
                                        </p:tav>
                                      </p:tavLst>
                                    </p:anim>
                                    <p:anim calcmode="lin" valueType="num">
                                      <p:cBhvr additive="repl">
                                        <p:cTn id="143" dur="500" fill="hold"/>
                                        <p:tgtEl>
                                          <p:spTgt spid="74"/>
                                        </p:tgtEl>
                                        <p:attrNameLst>
                                          <p:attrName>ppt_y</p:attrName>
                                        </p:attrNameLst>
                                      </p:cBhvr>
                                      <p:tavLst>
                                        <p:tav tm="0">
                                          <p:val>
                                            <p:strVal val="1+#ppt_h/2"/>
                                          </p:val>
                                        </p:tav>
                                        <p:tav tm="100000">
                                          <p:val>
                                            <p:strVal val="#ppt_y"/>
                                          </p:val>
                                        </p:tav>
                                      </p:tavLst>
                                    </p:anim>
                                  </p:childTnLst>
                                </p:cTn>
                              </p:par>
                            </p:childTnLst>
                          </p:cTn>
                        </p:par>
                      </p:childTnLst>
                    </p:cTn>
                  </p:par>
                  <p:par>
                    <p:cTn id="144" dur="indefinite" fill="hold">
                      <p:stCondLst>
                        <p:cond delay="indefinite"/>
                      </p:stCondLst>
                      <p:childTnLst>
                        <p:par>
                          <p:cTn id="145" dur="indefinite" fill="hold">
                            <p:stCondLst>
                              <p:cond delay="0"/>
                            </p:stCondLst>
                            <p:childTnLst>
                              <p:par>
                                <p:cTn id="146" dur="indefinite" nodeType="clickEffect" fill="hold" presetClass="entr" presetID="2" presetSubtype="4">
                                  <p:stCondLst>
                                    <p:cond delay="0"/>
                                  </p:stCondLst>
                                  <p:childTnLst>
                                    <p:set>
                                      <p:cBhvr>
                                        <p:cTn id="147" dur="1" fill="hold">
                                          <p:stCondLst>
                                            <p:cond delay="0"/>
                                          </p:stCondLst>
                                        </p:cTn>
                                        <p:tgtEl>
                                          <p:spTgt spid="78"/>
                                        </p:tgtEl>
                                        <p:attrNameLst>
                                          <p:attrName>style.visibility</p:attrName>
                                        </p:attrNameLst>
                                      </p:cBhvr>
                                      <p:to>
                                        <p:strVal val="visible"/>
                                      </p:to>
                                    </p:set>
                                    <p:anim calcmode="lin" valueType="num">
                                      <p:cBhvr additive="repl">
                                        <p:cTn id="148" dur="500" fill="hold"/>
                                        <p:tgtEl>
                                          <p:spTgt spid="78"/>
                                        </p:tgtEl>
                                        <p:attrNameLst>
                                          <p:attrName>ppt_x</p:attrName>
                                        </p:attrNameLst>
                                      </p:cBhvr>
                                      <p:tavLst>
                                        <p:tav tm="0">
                                          <p:val>
                                            <p:strVal val="#ppt_x"/>
                                          </p:val>
                                        </p:tav>
                                        <p:tav tm="100000">
                                          <p:val>
                                            <p:strVal val="#ppt_x"/>
                                          </p:val>
                                        </p:tav>
                                      </p:tavLst>
                                    </p:anim>
                                    <p:anim calcmode="lin" valueType="num">
                                      <p:cBhvr additive="repl">
                                        <p:cTn id="149" dur="500" fill="hold"/>
                                        <p:tgtEl>
                                          <p:spTgt spid="78"/>
                                        </p:tgtEl>
                                        <p:attrNameLst>
                                          <p:attrName>ppt_y</p:attrName>
                                        </p:attrNameLst>
                                      </p:cBhvr>
                                      <p:tavLst>
                                        <p:tav tm="0">
                                          <p:val>
                                            <p:strVal val="1+#ppt_h/2"/>
                                          </p:val>
                                        </p:tav>
                                        <p:tav tm="100000">
                                          <p:val>
                                            <p:strVal val="#ppt_y"/>
                                          </p:val>
                                        </p:tav>
                                      </p:tavLst>
                                    </p:anim>
                                  </p:childTnLst>
                                </p:cTn>
                              </p:par>
                              <p:par>
                                <p:cTn id="150" dur="indefinite" nodeType="withEffect" fill="hold" presetClass="entr" presetID="2" presetSubtype="4">
                                  <p:stCondLst>
                                    <p:cond delay="0"/>
                                  </p:stCondLst>
                                  <p:childTnLst>
                                    <p:set>
                                      <p:cBhvr>
                                        <p:cTn id="151" dur="1" fill="hold">
                                          <p:stCondLst>
                                            <p:cond delay="0"/>
                                          </p:stCondLst>
                                        </p:cTn>
                                        <p:tgtEl>
                                          <p:spTgt spid="79"/>
                                        </p:tgtEl>
                                        <p:attrNameLst>
                                          <p:attrName>style.visibility</p:attrName>
                                        </p:attrNameLst>
                                      </p:cBhvr>
                                      <p:to>
                                        <p:strVal val="visible"/>
                                      </p:to>
                                    </p:set>
                                    <p:anim calcmode="lin" valueType="num">
                                      <p:cBhvr additive="repl">
                                        <p:cTn id="152" dur="500" fill="hold"/>
                                        <p:tgtEl>
                                          <p:spTgt spid="79"/>
                                        </p:tgtEl>
                                        <p:attrNameLst>
                                          <p:attrName>ppt_x</p:attrName>
                                        </p:attrNameLst>
                                      </p:cBhvr>
                                      <p:tavLst>
                                        <p:tav tm="0">
                                          <p:val>
                                            <p:strVal val="#ppt_x"/>
                                          </p:val>
                                        </p:tav>
                                        <p:tav tm="100000">
                                          <p:val>
                                            <p:strVal val="#ppt_x"/>
                                          </p:val>
                                        </p:tav>
                                      </p:tavLst>
                                    </p:anim>
                                    <p:anim calcmode="lin" valueType="num">
                                      <p:cBhvr additive="repl">
                                        <p:cTn id="153" dur="500" fill="hold"/>
                                        <p:tgtEl>
                                          <p:spTgt spid="79"/>
                                        </p:tgtEl>
                                        <p:attrNameLst>
                                          <p:attrName>ppt_y</p:attrName>
                                        </p:attrNameLst>
                                      </p:cBhvr>
                                      <p:tavLst>
                                        <p:tav tm="0">
                                          <p:val>
                                            <p:strVal val="1+#ppt_h/2"/>
                                          </p:val>
                                        </p:tav>
                                        <p:tav tm="100000">
                                          <p:val>
                                            <p:strVal val="#ppt_y"/>
                                          </p:val>
                                        </p:tav>
                                      </p:tavLst>
                                    </p:anim>
                                  </p:childTnLst>
                                </p:cTn>
                              </p:par>
                              <p:par>
                                <p:cTn id="154" dur="indefinite" nodeType="withEffect" fill="hold" presetClass="entr" presetID="2" presetSubtype="4">
                                  <p:stCondLst>
                                    <p:cond delay="0"/>
                                  </p:stCondLst>
                                  <p:childTnLst>
                                    <p:set>
                                      <p:cBhvr>
                                        <p:cTn id="155" dur="1" fill="hold">
                                          <p:stCondLst>
                                            <p:cond delay="0"/>
                                          </p:stCondLst>
                                        </p:cTn>
                                        <p:tgtEl>
                                          <p:spTgt spid="80"/>
                                        </p:tgtEl>
                                        <p:attrNameLst>
                                          <p:attrName>style.visibility</p:attrName>
                                        </p:attrNameLst>
                                      </p:cBhvr>
                                      <p:to>
                                        <p:strVal val="visible"/>
                                      </p:to>
                                    </p:set>
                                    <p:anim calcmode="lin" valueType="num">
                                      <p:cBhvr additive="repl">
                                        <p:cTn id="156" dur="500" fill="hold"/>
                                        <p:tgtEl>
                                          <p:spTgt spid="80"/>
                                        </p:tgtEl>
                                        <p:attrNameLst>
                                          <p:attrName>ppt_x</p:attrName>
                                        </p:attrNameLst>
                                      </p:cBhvr>
                                      <p:tavLst>
                                        <p:tav tm="0">
                                          <p:val>
                                            <p:strVal val="#ppt_x"/>
                                          </p:val>
                                        </p:tav>
                                        <p:tav tm="100000">
                                          <p:val>
                                            <p:strVal val="#ppt_x"/>
                                          </p:val>
                                        </p:tav>
                                      </p:tavLst>
                                    </p:anim>
                                    <p:anim calcmode="lin" valueType="num">
                                      <p:cBhvr additive="repl">
                                        <p:cTn id="157" dur="500" fill="hold"/>
                                        <p:tgtEl>
                                          <p:spTgt spid="80"/>
                                        </p:tgtEl>
                                        <p:attrNameLst>
                                          <p:attrName>ppt_y</p:attrName>
                                        </p:attrNameLst>
                                      </p:cBhvr>
                                      <p:tavLst>
                                        <p:tav tm="0">
                                          <p:val>
                                            <p:strVal val="1+#ppt_h/2"/>
                                          </p:val>
                                        </p:tav>
                                        <p:tav tm="100000">
                                          <p:val>
                                            <p:strVal val="#ppt_y"/>
                                          </p:val>
                                        </p:tav>
                                      </p:tavLst>
                                    </p:anim>
                                  </p:childTnLst>
                                </p:cTn>
                              </p:par>
                              <p:par>
                                <p:cTn id="158" dur="indefinite" nodeType="withEffect" fill="hold" presetClass="entr" presetID="2" presetSubtype="4">
                                  <p:stCondLst>
                                    <p:cond delay="0"/>
                                  </p:stCondLst>
                                  <p:childTnLst>
                                    <p:set>
                                      <p:cBhvr>
                                        <p:cTn id="159" dur="1" fill="hold">
                                          <p:stCondLst>
                                            <p:cond delay="0"/>
                                          </p:stCondLst>
                                        </p:cTn>
                                        <p:tgtEl>
                                          <p:spTgt spid="81"/>
                                        </p:tgtEl>
                                        <p:attrNameLst>
                                          <p:attrName>style.visibility</p:attrName>
                                        </p:attrNameLst>
                                      </p:cBhvr>
                                      <p:to>
                                        <p:strVal val="visible"/>
                                      </p:to>
                                    </p:set>
                                    <p:anim calcmode="lin" valueType="num">
                                      <p:cBhvr additive="repl">
                                        <p:cTn id="160" dur="500" fill="hold"/>
                                        <p:tgtEl>
                                          <p:spTgt spid="81"/>
                                        </p:tgtEl>
                                        <p:attrNameLst>
                                          <p:attrName>ppt_x</p:attrName>
                                        </p:attrNameLst>
                                      </p:cBhvr>
                                      <p:tavLst>
                                        <p:tav tm="0">
                                          <p:val>
                                            <p:strVal val="#ppt_x"/>
                                          </p:val>
                                        </p:tav>
                                        <p:tav tm="100000">
                                          <p:val>
                                            <p:strVal val="#ppt_x"/>
                                          </p:val>
                                        </p:tav>
                                      </p:tavLst>
                                    </p:anim>
                                    <p:anim calcmode="lin" valueType="num">
                                      <p:cBhvr additive="repl">
                                        <p:cTn id="161" dur="500" fill="hold"/>
                                        <p:tgtEl>
                                          <p:spTgt spid="81"/>
                                        </p:tgtEl>
                                        <p:attrNameLst>
                                          <p:attrName>ppt_y</p:attrName>
                                        </p:attrNameLst>
                                      </p:cBhvr>
                                      <p:tavLst>
                                        <p:tav tm="0">
                                          <p:val>
                                            <p:strVal val="1+#ppt_h/2"/>
                                          </p:val>
                                        </p:tav>
                                        <p:tav tm="100000">
                                          <p:val>
                                            <p:strVal val="#ppt_y"/>
                                          </p:val>
                                        </p:tav>
                                      </p:tavLst>
                                    </p:anim>
                                  </p:childTnLst>
                                </p:cTn>
                              </p:par>
                              <p:par>
                                <p:cTn id="162" dur="indefinite" nodeType="withEffect" fill="hold" presetClass="entr" presetID="2" presetSubtype="4">
                                  <p:stCondLst>
                                    <p:cond delay="0"/>
                                  </p:stCondLst>
                                  <p:childTnLst>
                                    <p:set>
                                      <p:cBhvr>
                                        <p:cTn id="163" dur="1" fill="hold">
                                          <p:stCondLst>
                                            <p:cond delay="0"/>
                                          </p:stCondLst>
                                        </p:cTn>
                                        <p:tgtEl>
                                          <p:spTgt spid="82"/>
                                        </p:tgtEl>
                                        <p:attrNameLst>
                                          <p:attrName>style.visibility</p:attrName>
                                        </p:attrNameLst>
                                      </p:cBhvr>
                                      <p:to>
                                        <p:strVal val="visible"/>
                                      </p:to>
                                    </p:set>
                                    <p:anim calcmode="lin" valueType="num">
                                      <p:cBhvr additive="repl">
                                        <p:cTn id="164" dur="500" fill="hold"/>
                                        <p:tgtEl>
                                          <p:spTgt spid="82"/>
                                        </p:tgtEl>
                                        <p:attrNameLst>
                                          <p:attrName>ppt_x</p:attrName>
                                        </p:attrNameLst>
                                      </p:cBhvr>
                                      <p:tavLst>
                                        <p:tav tm="0">
                                          <p:val>
                                            <p:strVal val="#ppt_x"/>
                                          </p:val>
                                        </p:tav>
                                        <p:tav tm="100000">
                                          <p:val>
                                            <p:strVal val="#ppt_x"/>
                                          </p:val>
                                        </p:tav>
                                      </p:tavLst>
                                    </p:anim>
                                    <p:anim calcmode="lin" valueType="num">
                                      <p:cBhvr additive="repl">
                                        <p:cTn id="165" dur="500" fill="hold"/>
                                        <p:tgtEl>
                                          <p:spTgt spid="82"/>
                                        </p:tgtEl>
                                        <p:attrNameLst>
                                          <p:attrName>ppt_y</p:attrName>
                                        </p:attrNameLst>
                                      </p:cBhvr>
                                      <p:tavLst>
                                        <p:tav tm="0">
                                          <p:val>
                                            <p:strVal val="1+#ppt_h/2"/>
                                          </p:val>
                                        </p:tav>
                                        <p:tav tm="100000">
                                          <p:val>
                                            <p:strVal val="#ppt_y"/>
                                          </p:val>
                                        </p:tav>
                                      </p:tavLst>
                                    </p:anim>
                                  </p:childTnLst>
                                </p:cTn>
                              </p:par>
                              <p:par>
                                <p:cTn id="166" dur="indefinite" nodeType="withEffect" fill="hold" presetClass="entr" presetID="2" presetSubtype="4">
                                  <p:stCondLst>
                                    <p:cond delay="0"/>
                                  </p:stCondLst>
                                  <p:childTnLst>
                                    <p:set>
                                      <p:cBhvr>
                                        <p:cTn id="167" dur="1" fill="hold">
                                          <p:stCondLst>
                                            <p:cond delay="0"/>
                                          </p:stCondLst>
                                        </p:cTn>
                                        <p:tgtEl>
                                          <p:spTgt spid="83"/>
                                        </p:tgtEl>
                                        <p:attrNameLst>
                                          <p:attrName>style.visibility</p:attrName>
                                        </p:attrNameLst>
                                      </p:cBhvr>
                                      <p:to>
                                        <p:strVal val="visible"/>
                                      </p:to>
                                    </p:set>
                                    <p:anim calcmode="lin" valueType="num">
                                      <p:cBhvr additive="repl">
                                        <p:cTn id="168" dur="500" fill="hold"/>
                                        <p:tgtEl>
                                          <p:spTgt spid="83"/>
                                        </p:tgtEl>
                                        <p:attrNameLst>
                                          <p:attrName>ppt_x</p:attrName>
                                        </p:attrNameLst>
                                      </p:cBhvr>
                                      <p:tavLst>
                                        <p:tav tm="0">
                                          <p:val>
                                            <p:strVal val="#ppt_x"/>
                                          </p:val>
                                        </p:tav>
                                        <p:tav tm="100000">
                                          <p:val>
                                            <p:strVal val="#ppt_x"/>
                                          </p:val>
                                        </p:tav>
                                      </p:tavLst>
                                    </p:anim>
                                    <p:anim calcmode="lin" valueType="num">
                                      <p:cBhvr additive="repl">
                                        <p:cTn id="169" dur="500" fill="hold"/>
                                        <p:tgtEl>
                                          <p:spTgt spid="8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84" name="PlaceHolder 1"/>
          <p:cNvSpPr>
            <a:spLocks noGrp="1"/>
          </p:cNvSpPr>
          <p:nvPr>
            <p:ph type="title"/>
          </p:nvPr>
        </p:nvSpPr>
        <p:spPr>
          <a:xfrm>
            <a:off x="502920" y="81000"/>
            <a:ext cx="9063000" cy="938160"/>
          </a:xfrm>
          <a:prstGeom prst="rect">
            <a:avLst/>
          </a:prstGeom>
          <a:noFill/>
          <a:ln w="0">
            <a:noFill/>
          </a:ln>
        </p:spPr>
        <p:txBody>
          <a:bodyPr lIns="0" rIns="0" tIns="0" bIns="0" anchor="ctr">
            <a:noAutofit/>
          </a:bodyPr>
          <a:p>
            <a:pPr algn="ctr">
              <a:lnSpc>
                <a:spcPct val="93000"/>
              </a:lnSpc>
              <a:spcBef>
                <a:spcPts val="751"/>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4400" spc="-1" strike="noStrike">
                <a:solidFill>
                  <a:srgbClr val="000000"/>
                </a:solidFill>
                <a:latin typeface="DejaVu Sans"/>
              </a:rPr>
              <a:t>OSSERVAZIONE N. 1</a:t>
            </a:r>
            <a:endParaRPr b="0" lang="it-IT" sz="4400" spc="-1" strike="noStrike">
              <a:solidFill>
                <a:srgbClr val="000000"/>
              </a:solidFill>
              <a:latin typeface="Arial"/>
            </a:endParaRPr>
          </a:p>
        </p:txBody>
      </p:sp>
      <p:sp>
        <p:nvSpPr>
          <p:cNvPr id="85" name="PlaceHolder 2"/>
          <p:cNvSpPr>
            <a:spLocks noGrp="1"/>
          </p:cNvSpPr>
          <p:nvPr>
            <p:ph/>
          </p:nvPr>
        </p:nvSpPr>
        <p:spPr>
          <a:xfrm>
            <a:off x="178920" y="880920"/>
            <a:ext cx="9720360" cy="4122720"/>
          </a:xfrm>
          <a:prstGeom prst="rect">
            <a:avLst/>
          </a:prstGeom>
          <a:solidFill>
            <a:srgbClr val="fffffe"/>
          </a:solidFill>
          <a:ln w="0">
            <a:noFill/>
          </a:ln>
        </p:spPr>
        <p:txBody>
          <a:bodyPr lIns="0" rIns="0" tIns="28440" bIns="0" anchor="t">
            <a:normAutofit fontScale="95000"/>
          </a:bodyPr>
          <a:p>
            <a:pPr algn="ctr">
              <a:lnSpc>
                <a:spcPct val="93000"/>
              </a:lnSpc>
              <a:spcBef>
                <a:spcPts val="1012"/>
              </a:spcBef>
              <a:spcAft>
                <a:spcPts val="950"/>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i="1" lang="it-IT" sz="1800" spc="-1" strike="noStrike">
                <a:solidFill>
                  <a:srgbClr val="000000"/>
                </a:solidFill>
                <a:latin typeface="DejaVu Sans"/>
              </a:rPr>
              <a:t>pag 3 del Contributo Dir. Valutazioni Ambientali Settore VAS e VincA R.T.</a:t>
            </a:r>
            <a:endParaRPr b="0" lang="it-IT" sz="1800" spc="-1" strike="noStrike">
              <a:solidFill>
                <a:srgbClr val="000000"/>
              </a:solidFill>
              <a:latin typeface="Arial"/>
            </a:endParaRPr>
          </a:p>
          <a:p>
            <a:pPr algn="ctr">
              <a:lnSpc>
                <a:spcPct val="93000"/>
              </a:lnSpc>
              <a:spcBef>
                <a:spcPts val="1012"/>
              </a:spcBef>
              <a:spcAft>
                <a:spcPts val="950"/>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it-IT" sz="2000" spc="-1" strike="noStrike">
              <a:solidFill>
                <a:srgbClr val="000000"/>
              </a:solidFill>
              <a:latin typeface="Arial"/>
            </a:endParaRPr>
          </a:p>
          <a:p>
            <a:pPr algn="just">
              <a:lnSpc>
                <a:spcPct val="93000"/>
              </a:lnSpc>
              <a:spcBef>
                <a:spcPts val="1301"/>
              </a:spcBef>
              <a:spcAft>
                <a:spcPts val="964"/>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it-IT" sz="2000" spc="-1" strike="noStrike">
              <a:solidFill>
                <a:srgbClr val="000000"/>
              </a:solidFill>
              <a:latin typeface="Arial"/>
            </a:endParaRPr>
          </a:p>
          <a:p>
            <a:pPr algn="ctr">
              <a:lnSpc>
                <a:spcPct val="93000"/>
              </a:lnSpc>
              <a:spcBef>
                <a:spcPts val="814"/>
              </a:spcBef>
              <a:spcAft>
                <a:spcPts val="814"/>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000" spc="-1" strike="noStrike">
                <a:solidFill>
                  <a:srgbClr val="000000"/>
                </a:solidFill>
                <a:latin typeface="DejaVu Sans"/>
              </a:rPr>
              <a:t>È necessario:</a:t>
            </a:r>
            <a:endParaRPr b="0" lang="it-IT" sz="2000" spc="-1" strike="noStrike">
              <a:solidFill>
                <a:srgbClr val="000000"/>
              </a:solidFill>
              <a:latin typeface="Arial"/>
            </a:endParaRPr>
          </a:p>
          <a:p>
            <a:pPr algn="just">
              <a:lnSpc>
                <a:spcPct val="93000"/>
              </a:lnSpc>
              <a:spcBef>
                <a:spcPts val="1301"/>
              </a:spcBef>
              <a:spcAft>
                <a:spcPts val="964"/>
              </a:spcAft>
              <a:buClr>
                <a:srgbClr val="000000"/>
              </a:buClr>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000" spc="-1" strike="noStrike">
                <a:solidFill>
                  <a:srgbClr val="000000"/>
                </a:solidFill>
                <a:latin typeface="DejaVu Sans"/>
              </a:rPr>
              <a:t>non procedere all’approvazione del POC nell’attuale stesura dal momento che la mancanza delle tabelle lo rende privo di un elemento indispensabile per </a:t>
            </a:r>
            <a:r>
              <a:rPr b="0" lang="it-IT" sz="2000" spc="-1" strike="noStrike">
                <a:solidFill>
                  <a:srgbClr val="0000ff"/>
                </a:solidFill>
                <a:latin typeface="DejaVu Sans"/>
              </a:rPr>
              <a:t>comprenderne il dimensionamento</a:t>
            </a:r>
            <a:r>
              <a:rPr b="0" lang="it-IT" sz="2000" spc="-1" strike="noStrike">
                <a:solidFill>
                  <a:srgbClr val="000000"/>
                </a:solidFill>
                <a:latin typeface="DejaVu Sans"/>
              </a:rPr>
              <a:t> complessivo e quindi anche l</a:t>
            </a:r>
            <a:r>
              <a:rPr b="0" lang="it-IT" sz="2000" spc="-1" strike="noStrike">
                <a:solidFill>
                  <a:srgbClr val="0000ff"/>
                </a:solidFill>
                <a:latin typeface="DejaVu Sans"/>
              </a:rPr>
              <a:t>a sua conformità sia alla normativa regionale sia allo stesso PSI</a:t>
            </a:r>
            <a:r>
              <a:rPr b="0" lang="it-IT" sz="2000" spc="-1" strike="noStrike">
                <a:solidFill>
                  <a:srgbClr val="000000"/>
                </a:solidFill>
                <a:latin typeface="DejaVu Sans"/>
              </a:rPr>
              <a:t>;</a:t>
            </a:r>
            <a:endParaRPr b="0" lang="it-IT" sz="2000" spc="-1" strike="noStrike">
              <a:solidFill>
                <a:srgbClr val="000000"/>
              </a:solidFill>
              <a:latin typeface="Arial"/>
            </a:endParaRPr>
          </a:p>
          <a:p>
            <a:pPr algn="just">
              <a:lnSpc>
                <a:spcPct val="93000"/>
              </a:lnSpc>
              <a:spcBef>
                <a:spcPts val="1301"/>
              </a:spcBef>
              <a:spcAft>
                <a:spcPts val="964"/>
              </a:spcAft>
              <a:buClr>
                <a:srgbClr val="000000"/>
              </a:buClr>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000" spc="-1" strike="noStrike">
                <a:solidFill>
                  <a:srgbClr val="000000"/>
                </a:solidFill>
                <a:latin typeface="DejaVu Sans"/>
                <a:ea typeface="Noto Sans CJK SC"/>
              </a:rPr>
              <a:t>andare ad una </a:t>
            </a:r>
            <a:r>
              <a:rPr b="0" lang="it-IT" sz="2000" spc="-1" strike="noStrike">
                <a:solidFill>
                  <a:srgbClr val="0000ff"/>
                </a:solidFill>
                <a:latin typeface="DejaVu Sans"/>
                <a:ea typeface="Noto Sans CJK SC"/>
              </a:rPr>
              <a:t>nuova procedura di </a:t>
            </a:r>
            <a:r>
              <a:rPr b="0" lang="it-IT" sz="2000" spc="-1" strike="noStrike">
                <a:solidFill>
                  <a:srgbClr val="0000ff"/>
                </a:solidFill>
                <a:latin typeface="DejaVu Sans"/>
              </a:rPr>
              <a:t>pubblicazione-adozione</a:t>
            </a:r>
            <a:r>
              <a:rPr b="0" lang="it-IT" sz="2000" spc="-1" strike="noStrike">
                <a:solidFill>
                  <a:srgbClr val="000000"/>
                </a:solidFill>
                <a:latin typeface="DejaVu Sans"/>
              </a:rPr>
              <a:t> solo dopo la compilazione delle citate tabelle e la verifica delle sopra citate conformità.</a:t>
            </a:r>
            <a:r>
              <a:rPr b="0" lang="it-IT" sz="3200" spc="-1" strike="noStrike">
                <a:solidFill>
                  <a:srgbClr val="000000"/>
                </a:solidFill>
                <a:latin typeface="Arial"/>
              </a:rPr>
              <a:t> </a:t>
            </a:r>
            <a:endParaRPr b="0" lang="it-IT" sz="3200" spc="-1" strike="noStrike">
              <a:solidFill>
                <a:srgbClr val="000000"/>
              </a:solidFill>
              <a:latin typeface="Arial"/>
            </a:endParaRPr>
          </a:p>
        </p:txBody>
      </p:sp>
      <p:pic>
        <p:nvPicPr>
          <p:cNvPr id="86" name="" descr=""/>
          <p:cNvPicPr/>
          <p:nvPr/>
        </p:nvPicPr>
        <p:blipFill>
          <a:blip r:embed="rId2"/>
          <a:stretch/>
        </p:blipFill>
        <p:spPr>
          <a:xfrm>
            <a:off x="0" y="1353960"/>
            <a:ext cx="10078920" cy="947880"/>
          </a:xfrm>
          <a:prstGeom prst="rect">
            <a:avLst/>
          </a:prstGeom>
          <a:ln w="0">
            <a:noFill/>
          </a:ln>
        </p:spPr>
      </p:pic>
      <p:sp>
        <p:nvSpPr>
          <p:cNvPr id="87" name=""/>
          <p:cNvSpPr/>
          <p:nvPr/>
        </p:nvSpPr>
        <p:spPr>
          <a:xfrm>
            <a:off x="1260360" y="1382760"/>
            <a:ext cx="7488360" cy="237960"/>
          </a:xfrm>
          <a:prstGeom prst="rect">
            <a:avLst/>
          </a:prstGeom>
          <a:solidFill>
            <a:srgbClr val="ffff00">
              <a:alpha val="40000"/>
            </a:srgbClr>
          </a:solidFill>
          <a:ln w="9360">
            <a:solidFill>
              <a:srgbClr val="3465a4"/>
            </a:solidFill>
            <a:round/>
          </a:ln>
        </p:spPr>
        <p:style>
          <a:lnRef idx="0"/>
          <a:fillRef idx="0"/>
          <a:effectRef idx="0"/>
          <a:fontRef idx="minor"/>
        </p:style>
      </p:sp>
    </p:spTree>
  </p:cSld>
  <p:timing>
    <p:tnLst>
      <p:par>
        <p:cTn id="170" dur="indefinite" restart="never" nodeType="tmRoot">
          <p:childTnLst>
            <p:seq>
              <p:cTn id="171" dur="indefinite" nodeType="mainSeq">
                <p:childTnLst>
                  <p:par>
                    <p:cTn id="172" dur="indefinite" fill="hold">
                      <p:stCondLst>
                        <p:cond delay="indefinite"/>
                      </p:stCondLst>
                      <p:childTnLst>
                        <p:par>
                          <p:cTn id="173" dur="indefinite" fill="hold">
                            <p:stCondLst>
                              <p:cond delay="0"/>
                            </p:stCondLst>
                            <p:childTnLst>
                              <p:par>
                                <p:cTn id="174" dur="indefinite" nodeType="clickEffect" fill="hold" presetClass="entr" presetID="2" presetSubtype="4">
                                  <p:stCondLst>
                                    <p:cond delay="0"/>
                                  </p:stCondLst>
                                  <p:childTnLst>
                                    <p:set>
                                      <p:cBhvr>
                                        <p:cTn id="175" dur="1" fill="hold">
                                          <p:stCondLst>
                                            <p:cond delay="0"/>
                                          </p:stCondLst>
                                        </p:cTn>
                                        <p:tgtEl>
                                          <p:spTgt spid="85">
                                            <p:txEl>
                                              <p:pRg st="0" end="0"/>
                                            </p:txEl>
                                          </p:spTgt>
                                        </p:tgtEl>
                                        <p:attrNameLst>
                                          <p:attrName>style.visibility</p:attrName>
                                        </p:attrNameLst>
                                      </p:cBhvr>
                                      <p:to>
                                        <p:strVal val="visible"/>
                                      </p:to>
                                    </p:set>
                                    <p:anim calcmode="lin" valueType="num">
                                      <p:cBhvr additive="repl">
                                        <p:cTn id="176" dur="500" fill="hold"/>
                                        <p:tgtEl>
                                          <p:spTgt spid="85">
                                            <p:txEl>
                                              <p:pRg st="0" end="0"/>
                                            </p:txEl>
                                          </p:spTgt>
                                        </p:tgtEl>
                                        <p:attrNameLst>
                                          <p:attrName>ppt_x</p:attrName>
                                        </p:attrNameLst>
                                      </p:cBhvr>
                                      <p:tavLst>
                                        <p:tav tm="0">
                                          <p:val>
                                            <p:strVal val="#ppt_x"/>
                                          </p:val>
                                        </p:tav>
                                        <p:tav tm="100000">
                                          <p:val>
                                            <p:strVal val="#ppt_x"/>
                                          </p:val>
                                        </p:tav>
                                      </p:tavLst>
                                    </p:anim>
                                    <p:anim calcmode="lin" valueType="num">
                                      <p:cBhvr additive="repl">
                                        <p:cTn id="177" dur="500" fill="hold"/>
                                        <p:tgtEl>
                                          <p:spTgt spid="8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8" dur="indefinite" fill="hold">
                      <p:stCondLst>
                        <p:cond delay="indefinite"/>
                      </p:stCondLst>
                      <p:childTnLst>
                        <p:par>
                          <p:cTn id="179" dur="indefinite" fill="hold">
                            <p:stCondLst>
                              <p:cond delay="0"/>
                            </p:stCondLst>
                            <p:childTnLst>
                              <p:par>
                                <p:cTn id="180" dur="indefinite" nodeType="clickEffect" fill="hold" presetClass="entr" presetID="49">
                                  <p:stCondLst>
                                    <p:cond delay="500"/>
                                  </p:stCondLst>
                                  <p:childTnLst>
                                    <p:set>
                                      <p:cBhvr>
                                        <p:cTn id="181" dur="2" fill="hold">
                                          <p:stCondLst>
                                            <p:cond delay="0"/>
                                          </p:stCondLst>
                                        </p:cTn>
                                        <p:tgtEl>
                                          <p:spTgt spid="86"/>
                                        </p:tgtEl>
                                        <p:attrNameLst>
                                          <p:attrName>style.visibility</p:attrName>
                                        </p:attrNameLst>
                                      </p:cBhvr>
                                      <p:to>
                                        <p:strVal val="visible"/>
                                      </p:to>
                                    </p:set>
                                    <p:anim calcmode="lin" valueType="num">
                                      <p:cBhvr additive="repl">
                                        <p:cTn id="182" dur="1010" fill="hold"/>
                                        <p:tgtEl>
                                          <p:spTgt spid="86"/>
                                        </p:tgtEl>
                                        <p:attrNameLst>
                                          <p:attrName>ppt_w</p:attrName>
                                        </p:attrNameLst>
                                      </p:cBhvr>
                                      <p:tavLst>
                                        <p:tav tm="0">
                                          <p:val>
                                            <p:strVal val="0"/>
                                          </p:val>
                                        </p:tav>
                                        <p:tav tm="100000">
                                          <p:val>
                                            <p:strVal val="#ppt_w"/>
                                          </p:val>
                                        </p:tav>
                                      </p:tavLst>
                                    </p:anim>
                                    <p:anim calcmode="lin" valueType="num">
                                      <p:cBhvr additive="repl">
                                        <p:cTn id="183" dur="1010" fill="hold"/>
                                        <p:tgtEl>
                                          <p:spTgt spid="86"/>
                                        </p:tgtEl>
                                        <p:attrNameLst>
                                          <p:attrName>ppt_h</p:attrName>
                                        </p:attrNameLst>
                                      </p:cBhvr>
                                      <p:tavLst>
                                        <p:tav tm="0">
                                          <p:val>
                                            <p:strVal val="0"/>
                                          </p:val>
                                        </p:tav>
                                        <p:tav tm="100000">
                                          <p:val>
                                            <p:strVal val="#ppt_h"/>
                                          </p:val>
                                        </p:tav>
                                      </p:tavLst>
                                    </p:anim>
                                    <p:anim calcmode="lin" valueType="num">
                                      <p:cBhvr additive="repl">
                                        <p:cTn id="184" dur="1010" fill="hold"/>
                                        <p:tgtEl>
                                          <p:spTgt spid="86"/>
                                        </p:tgtEl>
                                        <p:attrNameLst>
                                          <p:attrName>r</p:attrName>
                                        </p:attrNameLst>
                                      </p:cBhvr>
                                      <p:tavLst>
                                        <p:tav tm="0">
                                          <p:val>
                                            <p:strVal val="360"/>
                                          </p:val>
                                        </p:tav>
                                        <p:tav tm="100000">
                                          <p:val>
                                            <p:strVal val="0"/>
                                          </p:val>
                                        </p:tav>
                                      </p:tavLst>
                                    </p:anim>
                                    <p:animEffect filter="fade" transition="in">
                                      <p:cBhvr additive="repl">
                                        <p:cTn id="185" dur="1010"/>
                                        <p:tgtEl>
                                          <p:spTgt spid="86"/>
                                        </p:tgtEl>
                                      </p:cBhvr>
                                    </p:animEffect>
                                  </p:childTnLst>
                                </p:cTn>
                              </p:par>
                              <p:par>
                                <p:cTn id="186" dur="indefinite" nodeType="withEffect" fill="hold" presetClass="entr" presetID="49">
                                  <p:stCondLst>
                                    <p:cond delay="1500"/>
                                  </p:stCondLst>
                                  <p:childTnLst>
                                    <p:set>
                                      <p:cBhvr>
                                        <p:cTn id="187" dur="1" fill="hold">
                                          <p:stCondLst>
                                            <p:cond delay="0"/>
                                          </p:stCondLst>
                                        </p:cTn>
                                        <p:tgtEl>
                                          <p:spTgt spid="87"/>
                                        </p:tgtEl>
                                        <p:attrNameLst>
                                          <p:attrName>style.visibility</p:attrName>
                                        </p:attrNameLst>
                                      </p:cBhvr>
                                      <p:to>
                                        <p:strVal val="visible"/>
                                      </p:to>
                                    </p:set>
                                    <p:anim calcmode="lin" valueType="num">
                                      <p:cBhvr additive="repl">
                                        <p:cTn id="188" dur="500" fill="hold"/>
                                        <p:tgtEl>
                                          <p:spTgt spid="87"/>
                                        </p:tgtEl>
                                        <p:attrNameLst>
                                          <p:attrName>ppt_w</p:attrName>
                                        </p:attrNameLst>
                                      </p:cBhvr>
                                      <p:tavLst>
                                        <p:tav tm="0">
                                          <p:val>
                                            <p:strVal val="0"/>
                                          </p:val>
                                        </p:tav>
                                        <p:tav tm="100000">
                                          <p:val>
                                            <p:strVal val="#ppt_w"/>
                                          </p:val>
                                        </p:tav>
                                      </p:tavLst>
                                    </p:anim>
                                    <p:anim calcmode="lin" valueType="num">
                                      <p:cBhvr additive="repl">
                                        <p:cTn id="189" dur="500" fill="hold"/>
                                        <p:tgtEl>
                                          <p:spTgt spid="87"/>
                                        </p:tgtEl>
                                        <p:attrNameLst>
                                          <p:attrName>ppt_h</p:attrName>
                                        </p:attrNameLst>
                                      </p:cBhvr>
                                      <p:tavLst>
                                        <p:tav tm="0">
                                          <p:val>
                                            <p:strVal val="0"/>
                                          </p:val>
                                        </p:tav>
                                        <p:tav tm="100000">
                                          <p:val>
                                            <p:strVal val="#ppt_h"/>
                                          </p:val>
                                        </p:tav>
                                      </p:tavLst>
                                    </p:anim>
                                    <p:anim calcmode="lin" valueType="num">
                                      <p:cBhvr additive="repl">
                                        <p:cTn id="190" dur="500" fill="hold"/>
                                        <p:tgtEl>
                                          <p:spTgt spid="87"/>
                                        </p:tgtEl>
                                        <p:attrNameLst>
                                          <p:attrName>r</p:attrName>
                                        </p:attrNameLst>
                                      </p:cBhvr>
                                      <p:tavLst>
                                        <p:tav tm="0">
                                          <p:val>
                                            <p:strVal val="360"/>
                                          </p:val>
                                        </p:tav>
                                        <p:tav tm="100000">
                                          <p:val>
                                            <p:strVal val="0"/>
                                          </p:val>
                                        </p:tav>
                                      </p:tavLst>
                                    </p:anim>
                                    <p:animEffect filter="fade" transition="in">
                                      <p:cBhvr additive="repl">
                                        <p:cTn id="191" dur="500"/>
                                        <p:tgtEl>
                                          <p:spTgt spid="87"/>
                                        </p:tgtEl>
                                      </p:cBhvr>
                                    </p:animEffect>
                                  </p:childTnLst>
                                </p:cTn>
                              </p:par>
                            </p:childTnLst>
                          </p:cTn>
                        </p:par>
                      </p:childTnLst>
                    </p:cTn>
                  </p:par>
                  <p:par>
                    <p:cTn id="192" dur="indefinite" fill="hold">
                      <p:stCondLst>
                        <p:cond delay="indefinite"/>
                      </p:stCondLst>
                      <p:childTnLst>
                        <p:par>
                          <p:cTn id="193" dur="indefinite" fill="hold">
                            <p:stCondLst>
                              <p:cond delay="0"/>
                            </p:stCondLst>
                            <p:childTnLst>
                              <p:par>
                                <p:cTn id="194" dur="indefinite" nodeType="clickEffect" fill="hold" presetClass="entr" presetID="2" presetSubtype="4">
                                  <p:stCondLst>
                                    <p:cond delay="0"/>
                                  </p:stCondLst>
                                  <p:childTnLst>
                                    <p:set>
                                      <p:cBhvr>
                                        <p:cTn id="195" dur="1" fill="hold">
                                          <p:stCondLst>
                                            <p:cond delay="0"/>
                                          </p:stCondLst>
                                        </p:cTn>
                                        <p:tgtEl>
                                          <p:spTgt spid="85">
                                            <p:txEl>
                                              <p:pRg st="3" end="3"/>
                                            </p:txEl>
                                          </p:spTgt>
                                        </p:tgtEl>
                                        <p:attrNameLst>
                                          <p:attrName>style.visibility</p:attrName>
                                        </p:attrNameLst>
                                      </p:cBhvr>
                                      <p:to>
                                        <p:strVal val="visible"/>
                                      </p:to>
                                    </p:set>
                                    <p:anim calcmode="lin" valueType="num">
                                      <p:cBhvr additive="repl">
                                        <p:cTn id="196" dur="500" fill="hold"/>
                                        <p:tgtEl>
                                          <p:spTgt spid="85">
                                            <p:txEl>
                                              <p:pRg st="3" end="3"/>
                                            </p:txEl>
                                          </p:spTgt>
                                        </p:tgtEl>
                                        <p:attrNameLst>
                                          <p:attrName>ppt_x</p:attrName>
                                        </p:attrNameLst>
                                      </p:cBhvr>
                                      <p:tavLst>
                                        <p:tav tm="0">
                                          <p:val>
                                            <p:strVal val="#ppt_x"/>
                                          </p:val>
                                        </p:tav>
                                        <p:tav tm="100000">
                                          <p:val>
                                            <p:strVal val="#ppt_x"/>
                                          </p:val>
                                        </p:tav>
                                      </p:tavLst>
                                    </p:anim>
                                    <p:anim calcmode="lin" valueType="num">
                                      <p:cBhvr additive="repl">
                                        <p:cTn id="197" dur="500" fill="hold"/>
                                        <p:tgtEl>
                                          <p:spTgt spid="8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8" dur="indefinite" fill="hold">
                      <p:stCondLst>
                        <p:cond delay="indefinite"/>
                      </p:stCondLst>
                      <p:childTnLst>
                        <p:par>
                          <p:cTn id="199" dur="indefinite" fill="hold">
                            <p:stCondLst>
                              <p:cond delay="0"/>
                            </p:stCondLst>
                            <p:childTnLst>
                              <p:par>
                                <p:cTn id="200" dur="indefinite" nodeType="clickEffect" fill="hold" presetClass="entr" presetID="2" presetSubtype="4">
                                  <p:stCondLst>
                                    <p:cond delay="0"/>
                                  </p:stCondLst>
                                  <p:childTnLst>
                                    <p:set>
                                      <p:cBhvr>
                                        <p:cTn id="201" dur="1" fill="hold">
                                          <p:stCondLst>
                                            <p:cond delay="0"/>
                                          </p:stCondLst>
                                        </p:cTn>
                                        <p:tgtEl>
                                          <p:spTgt spid="85">
                                            <p:txEl>
                                              <p:pRg st="4" end="4"/>
                                            </p:txEl>
                                          </p:spTgt>
                                        </p:tgtEl>
                                        <p:attrNameLst>
                                          <p:attrName>style.visibility</p:attrName>
                                        </p:attrNameLst>
                                      </p:cBhvr>
                                      <p:to>
                                        <p:strVal val="visible"/>
                                      </p:to>
                                    </p:set>
                                    <p:anim calcmode="lin" valueType="num">
                                      <p:cBhvr additive="repl">
                                        <p:cTn id="202" dur="500" fill="hold"/>
                                        <p:tgtEl>
                                          <p:spTgt spid="85">
                                            <p:txEl>
                                              <p:pRg st="4" end="4"/>
                                            </p:txEl>
                                          </p:spTgt>
                                        </p:tgtEl>
                                        <p:attrNameLst>
                                          <p:attrName>ppt_x</p:attrName>
                                        </p:attrNameLst>
                                      </p:cBhvr>
                                      <p:tavLst>
                                        <p:tav tm="0">
                                          <p:val>
                                            <p:strVal val="#ppt_x"/>
                                          </p:val>
                                        </p:tav>
                                        <p:tav tm="100000">
                                          <p:val>
                                            <p:strVal val="#ppt_x"/>
                                          </p:val>
                                        </p:tav>
                                      </p:tavLst>
                                    </p:anim>
                                    <p:anim calcmode="lin" valueType="num">
                                      <p:cBhvr additive="repl">
                                        <p:cTn id="203" dur="500" fill="hold"/>
                                        <p:tgtEl>
                                          <p:spTgt spid="8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04" dur="indefinite" fill="hold">
                      <p:stCondLst>
                        <p:cond delay="indefinite"/>
                      </p:stCondLst>
                      <p:childTnLst>
                        <p:par>
                          <p:cTn id="205" dur="indefinite" fill="hold">
                            <p:stCondLst>
                              <p:cond delay="0"/>
                            </p:stCondLst>
                            <p:childTnLst>
                              <p:par>
                                <p:cTn id="206" dur="indefinite" nodeType="clickEffect" fill="hold" presetClass="entr" presetID="2" presetSubtype="4">
                                  <p:stCondLst>
                                    <p:cond delay="0"/>
                                  </p:stCondLst>
                                  <p:childTnLst>
                                    <p:set>
                                      <p:cBhvr>
                                        <p:cTn id="207" dur="1" fill="hold">
                                          <p:stCondLst>
                                            <p:cond delay="0"/>
                                          </p:stCondLst>
                                        </p:cTn>
                                        <p:tgtEl>
                                          <p:spTgt spid="85">
                                            <p:txEl>
                                              <p:pRg st="5" end="5"/>
                                            </p:txEl>
                                          </p:spTgt>
                                        </p:tgtEl>
                                        <p:attrNameLst>
                                          <p:attrName>style.visibility</p:attrName>
                                        </p:attrNameLst>
                                      </p:cBhvr>
                                      <p:to>
                                        <p:strVal val="visible"/>
                                      </p:to>
                                    </p:set>
                                    <p:anim calcmode="lin" valueType="num">
                                      <p:cBhvr additive="repl">
                                        <p:cTn id="208" dur="500" fill="hold"/>
                                        <p:tgtEl>
                                          <p:spTgt spid="85">
                                            <p:txEl>
                                              <p:pRg st="5" end="5"/>
                                            </p:txEl>
                                          </p:spTgt>
                                        </p:tgtEl>
                                        <p:attrNameLst>
                                          <p:attrName>ppt_x</p:attrName>
                                        </p:attrNameLst>
                                      </p:cBhvr>
                                      <p:tavLst>
                                        <p:tav tm="0">
                                          <p:val>
                                            <p:strVal val="#ppt_x"/>
                                          </p:val>
                                        </p:tav>
                                        <p:tav tm="100000">
                                          <p:val>
                                            <p:strVal val="#ppt_x"/>
                                          </p:val>
                                        </p:tav>
                                      </p:tavLst>
                                    </p:anim>
                                    <p:anim calcmode="lin" valueType="num">
                                      <p:cBhvr additive="repl">
                                        <p:cTn id="209" dur="500" fill="hold"/>
                                        <p:tgtEl>
                                          <p:spTgt spid="85">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88" name="PlaceHolder 1"/>
          <p:cNvSpPr>
            <a:spLocks noGrp="1"/>
          </p:cNvSpPr>
          <p:nvPr>
            <p:ph type="title"/>
          </p:nvPr>
        </p:nvSpPr>
        <p:spPr>
          <a:xfrm>
            <a:off x="502920" y="81000"/>
            <a:ext cx="9063000" cy="938160"/>
          </a:xfrm>
          <a:prstGeom prst="rect">
            <a:avLst/>
          </a:prstGeom>
          <a:noFill/>
          <a:ln w="0">
            <a:noFill/>
          </a:ln>
        </p:spPr>
        <p:txBody>
          <a:bodyPr lIns="0" rIns="0" tIns="0" bIns="0" anchor="ctr">
            <a:noAutofit/>
          </a:bodyPr>
          <a:p>
            <a:pPr algn="ctr">
              <a:lnSpc>
                <a:spcPct val="93000"/>
              </a:lnSpc>
              <a:spcBef>
                <a:spcPts val="751"/>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4400" spc="-1" strike="noStrike">
                <a:solidFill>
                  <a:srgbClr val="000000"/>
                </a:solidFill>
                <a:latin typeface="DejaVu Sans"/>
              </a:rPr>
              <a:t>OSSERVAZIONE N. 12</a:t>
            </a:r>
            <a:endParaRPr b="0" lang="it-IT" sz="4400" spc="-1" strike="noStrike">
              <a:solidFill>
                <a:srgbClr val="000000"/>
              </a:solidFill>
              <a:latin typeface="Arial"/>
            </a:endParaRPr>
          </a:p>
        </p:txBody>
      </p:sp>
      <p:sp>
        <p:nvSpPr>
          <p:cNvPr id="89" name="PlaceHolder 2"/>
          <p:cNvSpPr>
            <a:spLocks noGrp="1"/>
          </p:cNvSpPr>
          <p:nvPr>
            <p:ph/>
          </p:nvPr>
        </p:nvSpPr>
        <p:spPr>
          <a:xfrm>
            <a:off x="178920" y="917640"/>
            <a:ext cx="9720360" cy="4122720"/>
          </a:xfrm>
          <a:prstGeom prst="rect">
            <a:avLst/>
          </a:prstGeom>
          <a:solidFill>
            <a:srgbClr val="fffffe"/>
          </a:solidFill>
          <a:ln w="0">
            <a:noFill/>
          </a:ln>
        </p:spPr>
        <p:txBody>
          <a:bodyPr lIns="0" rIns="0" tIns="28440" bIns="0" anchor="t">
            <a:normAutofit fontScale="97000"/>
          </a:bodyPr>
          <a:p>
            <a:pPr algn="ctr">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3200" spc="-1" strike="noStrike">
                <a:solidFill>
                  <a:srgbClr val="000000"/>
                </a:solidFill>
                <a:latin typeface="DejaVu Sans"/>
              </a:rPr>
              <a:t>PIATTAFORMA UNICA REGIONALE</a:t>
            </a:r>
            <a:endParaRPr b="0" lang="it-IT" sz="3200" spc="-1" strike="noStrike">
              <a:solidFill>
                <a:srgbClr val="000000"/>
              </a:solidFill>
              <a:latin typeface="Arial"/>
            </a:endParaRPr>
          </a:p>
          <a:p>
            <a:pPr algn="just">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000" spc="-1" strike="noStrike">
                <a:solidFill>
                  <a:srgbClr val="000000"/>
                </a:solidFill>
                <a:latin typeface="Arial"/>
              </a:rPr>
              <a:t>... nel D.P.G.R.  n. </a:t>
            </a:r>
            <a:r>
              <a:rPr b="1" lang="it-IT" sz="2000" spc="-1" strike="noStrike">
                <a:solidFill>
                  <a:srgbClr val="0000ff"/>
                </a:solidFill>
                <a:latin typeface="Arial"/>
              </a:rPr>
              <a:t>32/R/</a:t>
            </a:r>
            <a:r>
              <a:rPr b="0" lang="it-IT" sz="2000" spc="-1" strike="noStrike">
                <a:solidFill>
                  <a:srgbClr val="000000"/>
                </a:solidFill>
                <a:latin typeface="Arial"/>
              </a:rPr>
              <a:t>17 all’Art. 22 comma 1 ter. si legge: “… i comuni forniscono all’osservatorio paritetico della pianificazione i dati del dimensionamento dei piani strutturali e dei piani operativi: ... A tale scopo il responsabile del procedimento, contestualmente all’invio per la pubblicazione sul BURT dello strumento adottato e, successivamente, dello strumento approvato, compila il relativo applicativo web della piattaforma ..., dando atto di avervi adempiuto.”</a:t>
            </a:r>
            <a:endParaRPr b="0" lang="it-IT" sz="2000" spc="-1" strike="noStrike">
              <a:solidFill>
                <a:srgbClr val="000000"/>
              </a:solidFill>
              <a:latin typeface="Arial"/>
            </a:endParaRPr>
          </a:p>
          <a:p>
            <a:pPr algn="just">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it-IT" sz="2000" spc="-1" strike="noStrike">
              <a:solidFill>
                <a:srgbClr val="000000"/>
              </a:solidFill>
              <a:latin typeface="Arial"/>
            </a:endParaRPr>
          </a:p>
          <a:p>
            <a:pPr>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it-IT" sz="3200" spc="-1" strike="noStrike">
              <a:solidFill>
                <a:srgbClr val="000000"/>
              </a:solidFill>
              <a:latin typeface="Arial"/>
            </a:endParaRPr>
          </a:p>
          <a:p>
            <a:pPr>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3200" spc="-1" strike="noStrike">
                <a:solidFill>
                  <a:srgbClr val="000000"/>
                </a:solidFill>
                <a:latin typeface="Arial"/>
              </a:rPr>
              <a:t> </a:t>
            </a:r>
            <a:r>
              <a:rPr b="0" lang="it-IT" sz="1800" spc="-1" strike="noStrike">
                <a:solidFill>
                  <a:srgbClr val="000000"/>
                </a:solidFill>
                <a:latin typeface="DejaVu Sans"/>
              </a:rPr>
              <a:t>pag 7 dell’Osservazione della Direzione Urbanistica e Sostenibilità della R.T.</a:t>
            </a:r>
            <a:endParaRPr b="0" lang="it-IT" sz="1800" spc="-1" strike="noStrike">
              <a:solidFill>
                <a:srgbClr val="000000"/>
              </a:solidFill>
              <a:latin typeface="Arial"/>
            </a:endParaRPr>
          </a:p>
        </p:txBody>
      </p:sp>
      <p:pic>
        <p:nvPicPr>
          <p:cNvPr id="90" name="" descr=""/>
          <p:cNvPicPr/>
          <p:nvPr/>
        </p:nvPicPr>
        <p:blipFill>
          <a:blip r:embed="rId2"/>
          <a:stretch/>
        </p:blipFill>
        <p:spPr>
          <a:xfrm>
            <a:off x="147600" y="3360600"/>
            <a:ext cx="9785520" cy="1143000"/>
          </a:xfrm>
          <a:prstGeom prst="rect">
            <a:avLst/>
          </a:prstGeom>
          <a:ln w="0">
            <a:noFill/>
          </a:ln>
        </p:spPr>
      </p:pic>
      <p:sp>
        <p:nvSpPr>
          <p:cNvPr id="91" name=""/>
          <p:cNvSpPr/>
          <p:nvPr/>
        </p:nvSpPr>
        <p:spPr>
          <a:xfrm>
            <a:off x="6119640" y="3360600"/>
            <a:ext cx="540000" cy="238320"/>
          </a:xfrm>
          <a:prstGeom prst="rect">
            <a:avLst/>
          </a:prstGeom>
          <a:solidFill>
            <a:srgbClr val="ffff00">
              <a:alpha val="40000"/>
            </a:srgbClr>
          </a:solidFill>
          <a:ln w="9360">
            <a:solidFill>
              <a:srgbClr val="3465a4"/>
            </a:solidFill>
            <a:round/>
          </a:ln>
        </p:spPr>
        <p:style>
          <a:lnRef idx="0"/>
          <a:fillRef idx="0"/>
          <a:effectRef idx="0"/>
          <a:fontRef idx="minor"/>
        </p:style>
      </p:sp>
      <p:sp>
        <p:nvSpPr>
          <p:cNvPr id="92" name=""/>
          <p:cNvSpPr/>
          <p:nvPr/>
        </p:nvSpPr>
        <p:spPr>
          <a:xfrm>
            <a:off x="179280" y="4284720"/>
            <a:ext cx="1979640" cy="237960"/>
          </a:xfrm>
          <a:prstGeom prst="rect">
            <a:avLst/>
          </a:prstGeom>
          <a:solidFill>
            <a:srgbClr val="ffff00">
              <a:alpha val="40000"/>
            </a:srgbClr>
          </a:solidFill>
          <a:ln w="9360">
            <a:solidFill>
              <a:srgbClr val="3465a4"/>
            </a:solidFill>
            <a:round/>
          </a:ln>
        </p:spPr>
        <p:style>
          <a:lnRef idx="0"/>
          <a:fillRef idx="0"/>
          <a:effectRef idx="0"/>
          <a:fontRef idx="minor"/>
        </p:style>
      </p:sp>
      <p:sp>
        <p:nvSpPr>
          <p:cNvPr id="93" name=""/>
          <p:cNvSpPr/>
          <p:nvPr/>
        </p:nvSpPr>
        <p:spPr>
          <a:xfrm>
            <a:off x="9360000" y="4044960"/>
            <a:ext cx="539640" cy="237960"/>
          </a:xfrm>
          <a:prstGeom prst="rect">
            <a:avLst/>
          </a:prstGeom>
          <a:solidFill>
            <a:srgbClr val="ffff00">
              <a:alpha val="40000"/>
            </a:srgbClr>
          </a:solidFill>
          <a:ln w="9360">
            <a:solidFill>
              <a:srgbClr val="3465a4"/>
            </a:solidFill>
            <a:round/>
          </a:ln>
        </p:spPr>
        <p:style>
          <a:lnRef idx="0"/>
          <a:fillRef idx="0"/>
          <a:effectRef idx="0"/>
          <a:fontRef idx="minor"/>
        </p:style>
      </p:sp>
    </p:spTree>
  </p:cSld>
  <p:timing>
    <p:tnLst>
      <p:par>
        <p:cTn id="210" dur="indefinite" restart="never" nodeType="tmRoot">
          <p:childTnLst>
            <p:seq>
              <p:cTn id="211" dur="indefinite" nodeType="mainSeq">
                <p:childTnLst>
                  <p:par>
                    <p:cTn id="212" dur="indefinite" fill="hold">
                      <p:stCondLst>
                        <p:cond delay="indefinite"/>
                      </p:stCondLst>
                      <p:childTnLst>
                        <p:par>
                          <p:cTn id="213" dur="indefinite" fill="hold">
                            <p:stCondLst>
                              <p:cond delay="0"/>
                            </p:stCondLst>
                            <p:childTnLst>
                              <p:par>
                                <p:cTn id="214" dur="indefinite" nodeType="clickEffect" fill="hold" presetClass="entr" presetID="1">
                                  <p:stCondLst>
                                    <p:cond delay="0"/>
                                  </p:stCondLst>
                                  <p:childTnLst>
                                    <p:set>
                                      <p:cBhvr>
                                        <p:cTn id="215" dur="1" fill="hold">
                                          <p:stCondLst>
                                            <p:cond delay="0"/>
                                          </p:stCondLst>
                                        </p:cTn>
                                        <p:tgtEl>
                                          <p:spTgt spid="90"/>
                                        </p:tgtEl>
                                        <p:attrNameLst>
                                          <p:attrName>style.visibility</p:attrName>
                                        </p:attrNameLst>
                                      </p:cBhvr>
                                      <p:to>
                                        <p:strVal val="visible"/>
                                      </p:to>
                                    </p:set>
                                  </p:childTnLst>
                                </p:cTn>
                              </p:par>
                              <p:par>
                                <p:cTn id="216" dur="indefinite" nodeType="withEffect" fill="hold" presetClass="entr" presetID="1">
                                  <p:stCondLst>
                                    <p:cond delay="500"/>
                                  </p:stCondLst>
                                  <p:childTnLst>
                                    <p:set>
                                      <p:cBhvr>
                                        <p:cTn id="217" dur="indefinite" fill="hold">
                                          <p:stCondLst>
                                            <p:cond delay="0"/>
                                          </p:stCondLst>
                                        </p:cTn>
                                        <p:tgtEl>
                                          <p:spTgt spid="91"/>
                                        </p:tgtEl>
                                        <p:attrNameLst>
                                          <p:attrName>style.visibility</p:attrName>
                                        </p:attrNameLst>
                                      </p:cBhvr>
                                      <p:to>
                                        <p:strVal val="visible"/>
                                      </p:to>
                                    </p:set>
                                  </p:childTnLst>
                                </p:cTn>
                              </p:par>
                              <p:par>
                                <p:cTn id="218" dur="indefinite" nodeType="withEffect" fill="hold" presetClass="entr" presetID="1">
                                  <p:stCondLst>
                                    <p:cond delay="500"/>
                                  </p:stCondLst>
                                  <p:childTnLst>
                                    <p:set>
                                      <p:cBhvr>
                                        <p:cTn id="219" dur="1" fill="hold">
                                          <p:stCondLst>
                                            <p:cond delay="0"/>
                                          </p:stCondLst>
                                        </p:cTn>
                                        <p:tgtEl>
                                          <p:spTgt spid="93"/>
                                        </p:tgtEl>
                                        <p:attrNameLst>
                                          <p:attrName>style.visibility</p:attrName>
                                        </p:attrNameLst>
                                      </p:cBhvr>
                                      <p:to>
                                        <p:strVal val="visible"/>
                                      </p:to>
                                    </p:set>
                                  </p:childTnLst>
                                </p:cTn>
                              </p:par>
                              <p:par>
                                <p:cTn id="220" dur="indefinite" nodeType="withEffect" fill="hold" presetClass="entr" presetID="1">
                                  <p:stCondLst>
                                    <p:cond delay="500"/>
                                  </p:stCondLst>
                                  <p:childTnLst>
                                    <p:set>
                                      <p:cBhvr>
                                        <p:cTn id="221" dur="1" fill="hold">
                                          <p:stCondLst>
                                            <p:cond delay="0"/>
                                          </p:stCondLst>
                                        </p:cTn>
                                        <p:tgtEl>
                                          <p:spTgt spid="92"/>
                                        </p:tgtEl>
                                        <p:attrNameLst>
                                          <p:attrName>style.visibility</p:attrName>
                                        </p:attrNameLst>
                                      </p:cBhvr>
                                      <p:to>
                                        <p:strVal val="visible"/>
                                      </p:to>
                                    </p:set>
                                  </p:childTnLst>
                                </p:cTn>
                              </p:par>
                              <p:par>
                                <p:cTn id="222" dur="indefinite" nodeType="withEffect" fill="hold" presetClass="entr" presetID="2" presetSubtype="4">
                                  <p:stCondLst>
                                    <p:cond delay="2000"/>
                                  </p:stCondLst>
                                  <p:childTnLst>
                                    <p:set>
                                      <p:cBhvr>
                                        <p:cTn id="223" dur="1" fill="hold">
                                          <p:stCondLst>
                                            <p:cond delay="0"/>
                                          </p:stCondLst>
                                        </p:cTn>
                                        <p:tgtEl>
                                          <p:spTgt spid="89">
                                            <p:txEl>
                                              <p:pRg st="4" end="4"/>
                                            </p:txEl>
                                          </p:spTgt>
                                        </p:tgtEl>
                                        <p:attrNameLst>
                                          <p:attrName>style.visibility</p:attrName>
                                        </p:attrNameLst>
                                      </p:cBhvr>
                                      <p:to>
                                        <p:strVal val="visible"/>
                                      </p:to>
                                    </p:set>
                                    <p:anim calcmode="lin" valueType="num">
                                      <p:cBhvr additive="repl">
                                        <p:cTn id="224" dur="500" fill="hold"/>
                                        <p:tgtEl>
                                          <p:spTgt spid="89">
                                            <p:txEl>
                                              <p:pRg st="4" end="4"/>
                                            </p:txEl>
                                          </p:spTgt>
                                        </p:tgtEl>
                                        <p:attrNameLst>
                                          <p:attrName>ppt_x</p:attrName>
                                        </p:attrNameLst>
                                      </p:cBhvr>
                                      <p:tavLst>
                                        <p:tav tm="0">
                                          <p:val>
                                            <p:strVal val="#ppt_x"/>
                                          </p:val>
                                        </p:tav>
                                        <p:tav tm="100000">
                                          <p:val>
                                            <p:strVal val="#ppt_x"/>
                                          </p:val>
                                        </p:tav>
                                      </p:tavLst>
                                    </p:anim>
                                    <p:anim calcmode="lin" valueType="num">
                                      <p:cBhvr additive="repl">
                                        <p:cTn id="225" dur="500" fill="hold"/>
                                        <p:tgtEl>
                                          <p:spTgt spid="8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94" name="PlaceHolder 1"/>
          <p:cNvSpPr>
            <a:spLocks noGrp="1"/>
          </p:cNvSpPr>
          <p:nvPr>
            <p:ph type="title"/>
          </p:nvPr>
        </p:nvSpPr>
        <p:spPr>
          <a:xfrm>
            <a:off x="502920" y="81000"/>
            <a:ext cx="9063000" cy="938160"/>
          </a:xfrm>
          <a:prstGeom prst="rect">
            <a:avLst/>
          </a:prstGeom>
          <a:noFill/>
          <a:ln w="0">
            <a:noFill/>
          </a:ln>
        </p:spPr>
        <p:txBody>
          <a:bodyPr lIns="0" rIns="0" tIns="0" bIns="0" anchor="ctr">
            <a:noAutofit/>
          </a:bodyPr>
          <a:p>
            <a:pPr algn="ctr">
              <a:lnSpc>
                <a:spcPct val="93000"/>
              </a:lnSpc>
              <a:spcBef>
                <a:spcPts val="751"/>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4400" spc="-1" strike="noStrike">
                <a:solidFill>
                  <a:srgbClr val="000000"/>
                </a:solidFill>
                <a:latin typeface="DejaVu Sans"/>
              </a:rPr>
              <a:t>OSSERVAZIONE N. 2</a:t>
            </a:r>
            <a:endParaRPr b="0" lang="it-IT" sz="4400" spc="-1" strike="noStrike">
              <a:solidFill>
                <a:srgbClr val="000000"/>
              </a:solidFill>
              <a:latin typeface="Arial"/>
            </a:endParaRPr>
          </a:p>
        </p:txBody>
      </p:sp>
      <p:sp>
        <p:nvSpPr>
          <p:cNvPr id="95" name="PlaceHolder 2"/>
          <p:cNvSpPr>
            <a:spLocks noGrp="1"/>
          </p:cNvSpPr>
          <p:nvPr>
            <p:ph/>
          </p:nvPr>
        </p:nvSpPr>
        <p:spPr>
          <a:xfrm>
            <a:off x="178920" y="917640"/>
            <a:ext cx="9720360" cy="4122720"/>
          </a:xfrm>
          <a:prstGeom prst="rect">
            <a:avLst/>
          </a:prstGeom>
          <a:solidFill>
            <a:srgbClr val="fffffe"/>
          </a:solidFill>
          <a:ln w="0">
            <a:noFill/>
          </a:ln>
        </p:spPr>
        <p:txBody>
          <a:bodyPr lIns="0" rIns="0" tIns="28440" bIns="0" anchor="t">
            <a:normAutofit/>
          </a:bodyPr>
          <a:p>
            <a:pPr algn="ctr">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3200" spc="-1" strike="noStrike">
                <a:solidFill>
                  <a:srgbClr val="000000"/>
                </a:solidFill>
                <a:latin typeface="DejaVu Sans"/>
              </a:rPr>
              <a:t>MANCATO RISPETTO DEL </a:t>
            </a:r>
            <a:r>
              <a:rPr b="0" lang="it-IT" sz="2800" spc="-1" strike="noStrike">
                <a:solidFill>
                  <a:srgbClr val="0000ff"/>
                </a:solidFill>
                <a:latin typeface="DejaVu Sans"/>
              </a:rPr>
              <a:t>D.P.G.R. 39/R/2018</a:t>
            </a:r>
            <a:endParaRPr b="0" lang="it-IT" sz="2800" spc="-1" strike="noStrike">
              <a:solidFill>
                <a:srgbClr val="000000"/>
              </a:solidFill>
              <a:latin typeface="Arial"/>
            </a:endParaRPr>
          </a:p>
          <a:p>
            <a:pPr>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it-IT" sz="3200" spc="-1" strike="noStrike">
              <a:solidFill>
                <a:srgbClr val="000000"/>
              </a:solidFill>
              <a:latin typeface="Arial"/>
            </a:endParaRPr>
          </a:p>
          <a:p>
            <a:pPr>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3200" spc="-1" strike="noStrike">
                <a:solidFill>
                  <a:srgbClr val="000000"/>
                </a:solidFill>
                <a:latin typeface="Arial"/>
              </a:rPr>
              <a:t> </a:t>
            </a:r>
            <a:endParaRPr b="0" lang="it-IT" sz="3200" spc="-1" strike="noStrike">
              <a:solidFill>
                <a:srgbClr val="000000"/>
              </a:solidFill>
              <a:latin typeface="Arial"/>
            </a:endParaRPr>
          </a:p>
        </p:txBody>
      </p:sp>
      <p:sp>
        <p:nvSpPr>
          <p:cNvPr id="96" name=""/>
          <p:cNvSpPr/>
          <p:nvPr/>
        </p:nvSpPr>
        <p:spPr>
          <a:xfrm>
            <a:off x="179280" y="1297080"/>
            <a:ext cx="9720360" cy="625320"/>
          </a:xfrm>
          <a:custGeom>
            <a:avLst/>
            <a:gdLst/>
            <a:ahLst/>
            <a:rect l="l" t="t" r="r" b="b"/>
            <a:pathLst>
              <a:path w="21600" h="21600">
                <a:moveTo>
                  <a:pt x="0" y="0"/>
                </a:moveTo>
                <a:lnTo>
                  <a:pt x="21600" y="0"/>
                </a:lnTo>
                <a:lnTo>
                  <a:pt x="21600" y="21600"/>
                </a:lnTo>
                <a:lnTo>
                  <a:pt x="0" y="21600"/>
                </a:lnTo>
                <a:lnTo>
                  <a:pt x="0" y="0"/>
                </a:lnTo>
                <a:close/>
              </a:path>
            </a:pathLst>
          </a:custGeom>
          <a:noFill/>
          <a:ln w="0">
            <a:noFill/>
          </a:ln>
        </p:spPr>
        <p:style>
          <a:lnRef idx="0"/>
          <a:fillRef idx="0"/>
          <a:effectRef idx="0"/>
          <a:fontRef idx="minor"/>
        </p:style>
        <p:txBody>
          <a:bodyPr lIns="90000" rIns="90000" tIns="45000" bIns="45000" anchor="t">
            <a:noAutofit/>
          </a:bodyPr>
          <a:p>
            <a:pPr>
              <a:lnSpc>
                <a:spcPct val="93000"/>
              </a:lnSpc>
              <a:spcBef>
                <a:spcPts val="751"/>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1800" spc="-1" strike="noStrike">
                <a:solidFill>
                  <a:srgbClr val="000000"/>
                </a:solidFill>
                <a:latin typeface="Arial"/>
              </a:rPr>
              <a:t>Unificazione dei parametri urbanistici ed edilizi e delle definizioni tecniche da applicarsi negli strumenti di governo del territorio</a:t>
            </a:r>
            <a:endParaRPr b="0" lang="it-IT" sz="1800" spc="-1" strike="noStrike">
              <a:solidFill>
                <a:srgbClr val="000000"/>
              </a:solidFill>
              <a:latin typeface="Arial"/>
            </a:endParaRPr>
          </a:p>
        </p:txBody>
      </p:sp>
      <p:pic>
        <p:nvPicPr>
          <p:cNvPr id="97" name="" descr=""/>
          <p:cNvPicPr/>
          <p:nvPr/>
        </p:nvPicPr>
        <p:blipFill>
          <a:blip r:embed="rId2"/>
          <a:stretch/>
        </p:blipFill>
        <p:spPr>
          <a:xfrm>
            <a:off x="731880" y="1866960"/>
            <a:ext cx="8615160" cy="2987640"/>
          </a:xfrm>
          <a:prstGeom prst="rect">
            <a:avLst/>
          </a:prstGeom>
          <a:ln w="0">
            <a:noFill/>
          </a:ln>
        </p:spPr>
      </p:pic>
      <p:sp>
        <p:nvSpPr>
          <p:cNvPr id="98" name=""/>
          <p:cNvSpPr/>
          <p:nvPr/>
        </p:nvSpPr>
        <p:spPr>
          <a:xfrm>
            <a:off x="8099280" y="4103640"/>
            <a:ext cx="360360" cy="179280"/>
          </a:xfrm>
          <a:prstGeom prst="rect">
            <a:avLst/>
          </a:prstGeom>
          <a:solidFill>
            <a:srgbClr val="ffff00">
              <a:alpha val="40000"/>
            </a:srgbClr>
          </a:solidFill>
          <a:ln w="9360">
            <a:solidFill>
              <a:srgbClr val="3465a4"/>
            </a:solidFill>
            <a:round/>
          </a:ln>
        </p:spPr>
        <p:style>
          <a:lnRef idx="0"/>
          <a:fillRef idx="0"/>
          <a:effectRef idx="0"/>
          <a:fontRef idx="minor"/>
        </p:style>
      </p:sp>
      <p:sp>
        <p:nvSpPr>
          <p:cNvPr id="99" name=""/>
          <p:cNvSpPr/>
          <p:nvPr/>
        </p:nvSpPr>
        <p:spPr>
          <a:xfrm>
            <a:off x="6119640" y="4319640"/>
            <a:ext cx="360360" cy="179280"/>
          </a:xfrm>
          <a:prstGeom prst="rect">
            <a:avLst/>
          </a:prstGeom>
          <a:solidFill>
            <a:srgbClr val="ffff00">
              <a:alpha val="40000"/>
            </a:srgbClr>
          </a:solidFill>
          <a:ln w="9360">
            <a:solidFill>
              <a:srgbClr val="3465a4"/>
            </a:solidFill>
            <a:round/>
          </a:ln>
        </p:spPr>
        <p:style>
          <a:lnRef idx="0"/>
          <a:fillRef idx="0"/>
          <a:effectRef idx="0"/>
          <a:fontRef idx="minor"/>
        </p:style>
      </p:sp>
      <p:sp>
        <p:nvSpPr>
          <p:cNvPr id="100" name=""/>
          <p:cNvSpPr/>
          <p:nvPr/>
        </p:nvSpPr>
        <p:spPr>
          <a:xfrm>
            <a:off x="1728720" y="4565520"/>
            <a:ext cx="1260720" cy="179640"/>
          </a:xfrm>
          <a:prstGeom prst="rect">
            <a:avLst/>
          </a:prstGeom>
          <a:solidFill>
            <a:srgbClr val="ffff00">
              <a:alpha val="40000"/>
            </a:srgbClr>
          </a:solidFill>
          <a:ln w="9360">
            <a:solidFill>
              <a:srgbClr val="3465a4"/>
            </a:solidFill>
            <a:round/>
          </a:ln>
        </p:spPr>
        <p:style>
          <a:lnRef idx="0"/>
          <a:fillRef idx="0"/>
          <a:effectRef idx="0"/>
          <a:fontRef idx="minor"/>
        </p:style>
      </p:sp>
    </p:spTree>
  </p:cSld>
  <p:timing>
    <p:tnLst>
      <p:par>
        <p:cTn id="226" dur="indefinite" restart="never" nodeType="tmRoot">
          <p:childTnLst>
            <p:seq>
              <p:cTn id="227" dur="indefinite" nodeType="mainSeq">
                <p:childTnLst>
                  <p:par>
                    <p:cTn id="228" dur="indefinite" fill="hold">
                      <p:stCondLst>
                        <p:cond delay="indefinite"/>
                      </p:stCondLst>
                      <p:childTnLst>
                        <p:par>
                          <p:cTn id="229" dur="indefinite" fill="hold">
                            <p:stCondLst>
                              <p:cond delay="0"/>
                            </p:stCondLst>
                            <p:childTnLst>
                              <p:par>
                                <p:cTn id="230" dur="indefinite" nodeType="clickEffect" fill="hold" presetClass="entr" presetID="2" presetSubtype="4">
                                  <p:stCondLst>
                                    <p:cond delay="0"/>
                                  </p:stCondLst>
                                  <p:childTnLst>
                                    <p:set>
                                      <p:cBhvr>
                                        <p:cTn id="231" dur="1" fill="hold">
                                          <p:stCondLst>
                                            <p:cond delay="0"/>
                                          </p:stCondLst>
                                        </p:cTn>
                                        <p:tgtEl>
                                          <p:spTgt spid="97"/>
                                        </p:tgtEl>
                                        <p:attrNameLst>
                                          <p:attrName>style.visibility</p:attrName>
                                        </p:attrNameLst>
                                      </p:cBhvr>
                                      <p:to>
                                        <p:strVal val="visible"/>
                                      </p:to>
                                    </p:set>
                                    <p:anim calcmode="lin" valueType="num">
                                      <p:cBhvr additive="repl">
                                        <p:cTn id="232" dur="500" fill="hold"/>
                                        <p:tgtEl>
                                          <p:spTgt spid="97"/>
                                        </p:tgtEl>
                                        <p:attrNameLst>
                                          <p:attrName>ppt_x</p:attrName>
                                        </p:attrNameLst>
                                      </p:cBhvr>
                                      <p:tavLst>
                                        <p:tav tm="0">
                                          <p:val>
                                            <p:strVal val="#ppt_x"/>
                                          </p:val>
                                        </p:tav>
                                        <p:tav tm="100000">
                                          <p:val>
                                            <p:strVal val="#ppt_x"/>
                                          </p:val>
                                        </p:tav>
                                      </p:tavLst>
                                    </p:anim>
                                    <p:anim calcmode="lin" valueType="num">
                                      <p:cBhvr additive="repl">
                                        <p:cTn id="233" dur="500" fill="hold"/>
                                        <p:tgtEl>
                                          <p:spTgt spid="97"/>
                                        </p:tgtEl>
                                        <p:attrNameLst>
                                          <p:attrName>ppt_y</p:attrName>
                                        </p:attrNameLst>
                                      </p:cBhvr>
                                      <p:tavLst>
                                        <p:tav tm="0">
                                          <p:val>
                                            <p:strVal val="1+#ppt_h/2"/>
                                          </p:val>
                                        </p:tav>
                                        <p:tav tm="100000">
                                          <p:val>
                                            <p:strVal val="#ppt_y"/>
                                          </p:val>
                                        </p:tav>
                                      </p:tavLst>
                                    </p:anim>
                                  </p:childTnLst>
                                </p:cTn>
                              </p:par>
                            </p:childTnLst>
                          </p:cTn>
                        </p:par>
                        <p:par>
                          <p:cTn id="234" dur="indefinite" fill="hold">
                            <p:stCondLst>
                              <p:cond delay="500"/>
                            </p:stCondLst>
                            <p:childTnLst>
                              <p:par>
                                <p:cTn id="235" dur="indefinite" nodeType="afterEffect" fill="hold" presetClass="entr" presetID="2" presetSubtype="4">
                                  <p:stCondLst>
                                    <p:cond delay="0"/>
                                  </p:stCondLst>
                                  <p:childTnLst>
                                    <p:set>
                                      <p:cBhvr>
                                        <p:cTn id="236" dur="1" fill="hold">
                                          <p:stCondLst>
                                            <p:cond delay="0"/>
                                          </p:stCondLst>
                                        </p:cTn>
                                        <p:tgtEl>
                                          <p:spTgt spid="98"/>
                                        </p:tgtEl>
                                        <p:attrNameLst>
                                          <p:attrName>style.visibility</p:attrName>
                                        </p:attrNameLst>
                                      </p:cBhvr>
                                      <p:to>
                                        <p:strVal val="visible"/>
                                      </p:to>
                                    </p:set>
                                    <p:anim calcmode="lin" valueType="num">
                                      <p:cBhvr additive="repl">
                                        <p:cTn id="237" dur="500" fill="hold"/>
                                        <p:tgtEl>
                                          <p:spTgt spid="98"/>
                                        </p:tgtEl>
                                        <p:attrNameLst>
                                          <p:attrName>ppt_x</p:attrName>
                                        </p:attrNameLst>
                                      </p:cBhvr>
                                      <p:tavLst>
                                        <p:tav tm="0">
                                          <p:val>
                                            <p:strVal val="#ppt_x"/>
                                          </p:val>
                                        </p:tav>
                                        <p:tav tm="100000">
                                          <p:val>
                                            <p:strVal val="#ppt_x"/>
                                          </p:val>
                                        </p:tav>
                                      </p:tavLst>
                                    </p:anim>
                                    <p:anim calcmode="lin" valueType="num">
                                      <p:cBhvr additive="repl">
                                        <p:cTn id="238" dur="500" fill="hold"/>
                                        <p:tgtEl>
                                          <p:spTgt spid="98"/>
                                        </p:tgtEl>
                                        <p:attrNameLst>
                                          <p:attrName>ppt_y</p:attrName>
                                        </p:attrNameLst>
                                      </p:cBhvr>
                                      <p:tavLst>
                                        <p:tav tm="0">
                                          <p:val>
                                            <p:strVal val="1+#ppt_h/2"/>
                                          </p:val>
                                        </p:tav>
                                        <p:tav tm="100000">
                                          <p:val>
                                            <p:strVal val="#ppt_y"/>
                                          </p:val>
                                        </p:tav>
                                      </p:tavLst>
                                    </p:anim>
                                  </p:childTnLst>
                                </p:cTn>
                              </p:par>
                            </p:childTnLst>
                          </p:cTn>
                        </p:par>
                        <p:par>
                          <p:cTn id="239" dur="indefinite" fill="hold">
                            <p:stCondLst>
                              <p:cond delay="1000"/>
                            </p:stCondLst>
                            <p:childTnLst>
                              <p:par>
                                <p:cTn id="240" dur="indefinite" nodeType="afterEffect" fill="hold" presetClass="entr" presetID="2" presetSubtype="4">
                                  <p:stCondLst>
                                    <p:cond delay="0"/>
                                  </p:stCondLst>
                                  <p:childTnLst>
                                    <p:set>
                                      <p:cBhvr>
                                        <p:cTn id="241" dur="2" fill="hold">
                                          <p:stCondLst>
                                            <p:cond delay="0"/>
                                          </p:stCondLst>
                                        </p:cTn>
                                        <p:tgtEl>
                                          <p:spTgt spid="99"/>
                                        </p:tgtEl>
                                        <p:attrNameLst>
                                          <p:attrName>style.visibility</p:attrName>
                                        </p:attrNameLst>
                                      </p:cBhvr>
                                      <p:to>
                                        <p:strVal val="visible"/>
                                      </p:to>
                                    </p:set>
                                    <p:anim calcmode="lin" valueType="num">
                                      <p:cBhvr additive="repl">
                                        <p:cTn id="242" dur="1000" fill="hold"/>
                                        <p:tgtEl>
                                          <p:spTgt spid="99"/>
                                        </p:tgtEl>
                                        <p:attrNameLst>
                                          <p:attrName>ppt_x</p:attrName>
                                        </p:attrNameLst>
                                      </p:cBhvr>
                                      <p:tavLst>
                                        <p:tav tm="0">
                                          <p:val>
                                            <p:strVal val="#ppt_x"/>
                                          </p:val>
                                        </p:tav>
                                        <p:tav tm="100000">
                                          <p:val>
                                            <p:strVal val="#ppt_x"/>
                                          </p:val>
                                        </p:tav>
                                      </p:tavLst>
                                    </p:anim>
                                    <p:anim calcmode="lin" valueType="num">
                                      <p:cBhvr additive="repl">
                                        <p:cTn id="243" dur="1000" fill="hold"/>
                                        <p:tgtEl>
                                          <p:spTgt spid="99"/>
                                        </p:tgtEl>
                                        <p:attrNameLst>
                                          <p:attrName>ppt_y</p:attrName>
                                        </p:attrNameLst>
                                      </p:cBhvr>
                                      <p:tavLst>
                                        <p:tav tm="0">
                                          <p:val>
                                            <p:strVal val="1+#ppt_h/2"/>
                                          </p:val>
                                        </p:tav>
                                        <p:tav tm="100000">
                                          <p:val>
                                            <p:strVal val="#ppt_y"/>
                                          </p:val>
                                        </p:tav>
                                      </p:tavLst>
                                    </p:anim>
                                  </p:childTnLst>
                                </p:cTn>
                              </p:par>
                            </p:childTnLst>
                          </p:cTn>
                        </p:par>
                        <p:par>
                          <p:cTn id="244" dur="indefinite" fill="hold">
                            <p:stCondLst>
                              <p:cond delay="2000"/>
                            </p:stCondLst>
                            <p:childTnLst>
                              <p:par>
                                <p:cTn id="245" dur="indefinite" nodeType="afterEffect" fill="hold" presetClass="entr" presetID="2" presetSubtype="4">
                                  <p:stCondLst>
                                    <p:cond delay="1000"/>
                                  </p:stCondLst>
                                  <p:childTnLst>
                                    <p:set>
                                      <p:cBhvr>
                                        <p:cTn id="246" dur="2" fill="hold">
                                          <p:stCondLst>
                                            <p:cond delay="0"/>
                                          </p:stCondLst>
                                        </p:cTn>
                                        <p:tgtEl>
                                          <p:spTgt spid="100"/>
                                        </p:tgtEl>
                                        <p:attrNameLst>
                                          <p:attrName>style.visibility</p:attrName>
                                        </p:attrNameLst>
                                      </p:cBhvr>
                                      <p:to>
                                        <p:strVal val="visible"/>
                                      </p:to>
                                    </p:set>
                                    <p:anim calcmode="lin" valueType="num">
                                      <p:cBhvr additive="repl">
                                        <p:cTn id="247" dur="1000" fill="hold"/>
                                        <p:tgtEl>
                                          <p:spTgt spid="100"/>
                                        </p:tgtEl>
                                        <p:attrNameLst>
                                          <p:attrName>ppt_x</p:attrName>
                                        </p:attrNameLst>
                                      </p:cBhvr>
                                      <p:tavLst>
                                        <p:tav tm="0">
                                          <p:val>
                                            <p:strVal val="#ppt_x"/>
                                          </p:val>
                                        </p:tav>
                                        <p:tav tm="100000">
                                          <p:val>
                                            <p:strVal val="#ppt_x"/>
                                          </p:val>
                                        </p:tav>
                                      </p:tavLst>
                                    </p:anim>
                                    <p:anim calcmode="lin" valueType="num">
                                      <p:cBhvr additive="repl">
                                        <p:cTn id="248" dur="1000" fill="hold"/>
                                        <p:tgtEl>
                                          <p:spTgt spid="1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01" name="PlaceHolder 1"/>
          <p:cNvSpPr>
            <a:spLocks noGrp="1"/>
          </p:cNvSpPr>
          <p:nvPr>
            <p:ph type="title"/>
          </p:nvPr>
        </p:nvSpPr>
        <p:spPr>
          <a:xfrm>
            <a:off x="502920" y="81000"/>
            <a:ext cx="9063000" cy="938160"/>
          </a:xfrm>
          <a:prstGeom prst="rect">
            <a:avLst/>
          </a:prstGeom>
          <a:noFill/>
          <a:ln w="0">
            <a:noFill/>
          </a:ln>
        </p:spPr>
        <p:txBody>
          <a:bodyPr lIns="0" rIns="0" tIns="0" bIns="0" anchor="ctr">
            <a:noAutofit/>
          </a:bodyPr>
          <a:p>
            <a:pPr algn="ctr">
              <a:lnSpc>
                <a:spcPct val="93000"/>
              </a:lnSpc>
              <a:spcBef>
                <a:spcPts val="751"/>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4400" spc="-1" strike="noStrike">
                <a:solidFill>
                  <a:srgbClr val="000000"/>
                </a:solidFill>
                <a:latin typeface="DejaVu Sans"/>
              </a:rPr>
              <a:t>OSSERVAZIONE N. 3</a:t>
            </a:r>
            <a:endParaRPr b="0" lang="it-IT" sz="4400" spc="-1" strike="noStrike">
              <a:solidFill>
                <a:srgbClr val="000000"/>
              </a:solidFill>
              <a:latin typeface="Arial"/>
            </a:endParaRPr>
          </a:p>
        </p:txBody>
      </p:sp>
      <p:sp>
        <p:nvSpPr>
          <p:cNvPr id="102" name="PlaceHolder 2"/>
          <p:cNvSpPr>
            <a:spLocks noGrp="1"/>
          </p:cNvSpPr>
          <p:nvPr>
            <p:ph/>
          </p:nvPr>
        </p:nvSpPr>
        <p:spPr>
          <a:xfrm>
            <a:off x="178920" y="917640"/>
            <a:ext cx="9720360" cy="4122720"/>
          </a:xfrm>
          <a:prstGeom prst="rect">
            <a:avLst/>
          </a:prstGeom>
          <a:solidFill>
            <a:srgbClr val="fffffe"/>
          </a:solidFill>
          <a:ln w="0">
            <a:noFill/>
          </a:ln>
        </p:spPr>
        <p:txBody>
          <a:bodyPr lIns="0" rIns="0" tIns="28440" bIns="0" anchor="t">
            <a:normAutofit fontScale="85000"/>
          </a:bodyPr>
          <a:p>
            <a:pPr algn="ctr">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3200" spc="-1" strike="noStrike">
                <a:solidFill>
                  <a:srgbClr val="000000"/>
                </a:solidFill>
                <a:latin typeface="DejaVu Sans"/>
              </a:rPr>
              <a:t>CONSUMO DI SUOLO</a:t>
            </a:r>
            <a:endParaRPr b="0" lang="it-IT" sz="3200" spc="-1" strike="noStrike">
              <a:solidFill>
                <a:srgbClr val="000000"/>
              </a:solidFill>
              <a:latin typeface="Arial"/>
            </a:endParaRPr>
          </a:p>
          <a:p>
            <a:pPr>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it-IT" sz="3200" spc="-1" strike="noStrike">
              <a:solidFill>
                <a:srgbClr val="000000"/>
              </a:solidFill>
              <a:latin typeface="Arial"/>
            </a:endParaRPr>
          </a:p>
          <a:p>
            <a:pPr>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3200" spc="-1" strike="noStrike">
                <a:solidFill>
                  <a:srgbClr val="000000"/>
                </a:solidFill>
                <a:latin typeface="Arial"/>
              </a:rPr>
              <a:t> </a:t>
            </a:r>
            <a:endParaRPr b="0" lang="it-IT" sz="3200" spc="-1" strike="noStrike">
              <a:solidFill>
                <a:srgbClr val="000000"/>
              </a:solidFill>
              <a:latin typeface="Arial"/>
            </a:endParaRPr>
          </a:p>
          <a:p>
            <a:pPr>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it-IT" sz="3200" spc="-1" strike="noStrike">
              <a:solidFill>
                <a:srgbClr val="000000"/>
              </a:solidFill>
              <a:latin typeface="Arial"/>
            </a:endParaRPr>
          </a:p>
          <a:p>
            <a:pPr>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it-IT" sz="3200" spc="-1" strike="noStrike">
              <a:solidFill>
                <a:srgbClr val="000000"/>
              </a:solidFill>
              <a:latin typeface="Arial"/>
            </a:endParaRPr>
          </a:p>
          <a:p>
            <a:pPr>
              <a:lnSpc>
                <a:spcPct val="93000"/>
              </a:lnSpc>
              <a:spcBef>
                <a:spcPts val="2438"/>
              </a:spcBef>
              <a:spcAft>
                <a:spcPts val="675"/>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200" spc="-1" strike="noStrike">
                <a:solidFill>
                  <a:srgbClr val="000000"/>
                </a:solidFill>
                <a:latin typeface="DejaVu Sans"/>
              </a:rPr>
              <a:t>La quantificazione puntuale del consumo di suolo previsto in ogni strumento di pianificazione urbanistica ne discende come un obbligo di legge. </a:t>
            </a:r>
            <a:endParaRPr b="0" lang="it-IT" sz="2200" spc="-1" strike="noStrike">
              <a:solidFill>
                <a:srgbClr val="000000"/>
              </a:solidFill>
              <a:latin typeface="Arial"/>
            </a:endParaRPr>
          </a:p>
          <a:p>
            <a:pPr algn="ctr">
              <a:lnSpc>
                <a:spcPct val="93000"/>
              </a:lnSpc>
              <a:spcBef>
                <a:spcPts val="1874"/>
              </a:spcBef>
              <a:spcAft>
                <a:spcPts val="675"/>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it-IT" sz="2200" spc="-1" strike="noStrike">
                <a:solidFill>
                  <a:srgbClr val="0000ff"/>
                </a:solidFill>
                <a:latin typeface="DejaVu Sans"/>
              </a:rPr>
              <a:t>TALE QUANTIFICAZIONE È ASSENTE NEL POC ADOTTATO.</a:t>
            </a:r>
            <a:r>
              <a:rPr b="0" lang="it-IT" sz="2200" spc="-1" strike="noStrike">
                <a:solidFill>
                  <a:srgbClr val="000000"/>
                </a:solidFill>
                <a:latin typeface="DejaVu Sans"/>
              </a:rPr>
              <a:t> </a:t>
            </a:r>
            <a:endParaRPr b="0" lang="it-IT" sz="2200" spc="-1" strike="noStrike">
              <a:solidFill>
                <a:srgbClr val="000000"/>
              </a:solidFill>
              <a:latin typeface="Arial"/>
            </a:endParaRPr>
          </a:p>
        </p:txBody>
      </p:sp>
      <p:pic>
        <p:nvPicPr>
          <p:cNvPr id="103" name="" descr=""/>
          <p:cNvPicPr/>
          <p:nvPr/>
        </p:nvPicPr>
        <p:blipFill>
          <a:blip r:embed="rId2"/>
          <a:stretch/>
        </p:blipFill>
        <p:spPr>
          <a:xfrm>
            <a:off x="2759040" y="1440000"/>
            <a:ext cx="4262400" cy="803160"/>
          </a:xfrm>
          <a:prstGeom prst="rect">
            <a:avLst/>
          </a:prstGeom>
          <a:ln w="0">
            <a:noFill/>
          </a:ln>
        </p:spPr>
      </p:pic>
      <p:pic>
        <p:nvPicPr>
          <p:cNvPr id="104" name="" descr=""/>
          <p:cNvPicPr/>
          <p:nvPr/>
        </p:nvPicPr>
        <p:blipFill>
          <a:blip r:embed="rId3"/>
          <a:stretch/>
        </p:blipFill>
        <p:spPr>
          <a:xfrm>
            <a:off x="0" y="2139840"/>
            <a:ext cx="10078920" cy="1463760"/>
          </a:xfrm>
          <a:prstGeom prst="rect">
            <a:avLst/>
          </a:prstGeom>
          <a:ln w="0">
            <a:noFill/>
          </a:ln>
        </p:spPr>
      </p:pic>
      <p:sp>
        <p:nvSpPr>
          <p:cNvPr id="105" name=""/>
          <p:cNvSpPr/>
          <p:nvPr/>
        </p:nvSpPr>
        <p:spPr>
          <a:xfrm>
            <a:off x="3959280" y="2954160"/>
            <a:ext cx="3060720" cy="179640"/>
          </a:xfrm>
          <a:prstGeom prst="rect">
            <a:avLst/>
          </a:prstGeom>
          <a:solidFill>
            <a:srgbClr val="ffff00">
              <a:alpha val="40000"/>
            </a:srgbClr>
          </a:solidFill>
          <a:ln w="9360">
            <a:solidFill>
              <a:srgbClr val="3465a4"/>
            </a:solidFill>
            <a:round/>
          </a:ln>
        </p:spPr>
        <p:style>
          <a:lnRef idx="0"/>
          <a:fillRef idx="0"/>
          <a:effectRef idx="0"/>
          <a:fontRef idx="minor"/>
        </p:style>
      </p:sp>
      <p:sp>
        <p:nvSpPr>
          <p:cNvPr id="106" name=""/>
          <p:cNvSpPr/>
          <p:nvPr/>
        </p:nvSpPr>
        <p:spPr>
          <a:xfrm>
            <a:off x="15840" y="738360"/>
            <a:ext cx="10064880" cy="4302000"/>
          </a:xfrm>
          <a:prstGeom prst="rect">
            <a:avLst/>
          </a:prstGeom>
          <a:blipFill rotWithShape="0">
            <a:blip r:embed="rId4"/>
            <a:srcRect/>
            <a:stretch/>
          </a:blipFill>
          <a:ln w="0">
            <a:noFill/>
          </a:ln>
        </p:spPr>
        <p:style>
          <a:lnRef idx="0"/>
          <a:fillRef idx="0"/>
          <a:effectRef idx="0"/>
          <a:fontRef idx="minor"/>
        </p:style>
        <p:txBody>
          <a:bodyPr lIns="90000" rIns="90000" tIns="45000" bIns="45000" anchor="ctr">
            <a:noAutofit/>
          </a:bodyPr>
          <a:p>
            <a:pPr algn="ctr">
              <a:lnSpc>
                <a:spcPct val="93000"/>
              </a:lnSpc>
              <a:spcBef>
                <a:spcPts val="751"/>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it-IT" sz="1800" spc="-1" strike="noStrike">
              <a:solidFill>
                <a:srgbClr val="000000"/>
              </a:solidFill>
              <a:latin typeface="Arial"/>
            </a:endParaRPr>
          </a:p>
          <a:p>
            <a:pPr algn="ctr">
              <a:lnSpc>
                <a:spcPct val="93000"/>
              </a:lnSpc>
              <a:spcBef>
                <a:spcPts val="751"/>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it-IT" sz="1800" spc="-1" strike="noStrike">
              <a:solidFill>
                <a:srgbClr val="000000"/>
              </a:solidFill>
              <a:latin typeface="Arial"/>
            </a:endParaRPr>
          </a:p>
          <a:p>
            <a:pPr algn="ctr">
              <a:lnSpc>
                <a:spcPct val="93000"/>
              </a:lnSpc>
              <a:spcBef>
                <a:spcPts val="751"/>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it-IT" sz="1800" spc="-1" strike="noStrike">
              <a:solidFill>
                <a:srgbClr val="000000"/>
              </a:solidFill>
              <a:latin typeface="Arial"/>
            </a:endParaRPr>
          </a:p>
          <a:p>
            <a:pPr algn="ctr">
              <a:lnSpc>
                <a:spcPct val="93000"/>
              </a:lnSpc>
              <a:spcBef>
                <a:spcPts val="751"/>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it-IT" sz="1800" spc="-1" strike="noStrike">
              <a:solidFill>
                <a:srgbClr val="000000"/>
              </a:solidFill>
              <a:latin typeface="Arial"/>
            </a:endParaRPr>
          </a:p>
          <a:p>
            <a:pPr algn="just">
              <a:lnSpc>
                <a:spcPct val="93000"/>
              </a:lnSpc>
              <a:spcBef>
                <a:spcPts val="1587"/>
              </a:spcBef>
              <a:spcAft>
                <a:spcPts val="4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it-IT" sz="1800" spc="-1" strike="noStrike">
              <a:solidFill>
                <a:srgbClr val="000000"/>
              </a:solidFill>
              <a:latin typeface="Arial"/>
            </a:endParaRPr>
          </a:p>
        </p:txBody>
      </p:sp>
      <p:sp>
        <p:nvSpPr>
          <p:cNvPr id="107" name=""/>
          <p:cNvSpPr/>
          <p:nvPr/>
        </p:nvSpPr>
        <p:spPr>
          <a:xfrm>
            <a:off x="7488360" y="1981080"/>
            <a:ext cx="2519280" cy="360360"/>
          </a:xfrm>
          <a:prstGeom prst="rect">
            <a:avLst/>
          </a:prstGeom>
          <a:solidFill>
            <a:srgbClr val="ffff00">
              <a:alpha val="40000"/>
            </a:srgbClr>
          </a:solidFill>
          <a:ln w="9360">
            <a:solidFill>
              <a:srgbClr val="3465a4"/>
            </a:solidFill>
            <a:round/>
          </a:ln>
        </p:spPr>
        <p:style>
          <a:lnRef idx="0"/>
          <a:fillRef idx="0"/>
          <a:effectRef idx="0"/>
          <a:fontRef idx="minor"/>
        </p:style>
      </p:sp>
      <p:sp>
        <p:nvSpPr>
          <p:cNvPr id="108" name=""/>
          <p:cNvSpPr/>
          <p:nvPr/>
        </p:nvSpPr>
        <p:spPr>
          <a:xfrm>
            <a:off x="1440" y="2340000"/>
            <a:ext cx="7560000" cy="360360"/>
          </a:xfrm>
          <a:prstGeom prst="rect">
            <a:avLst/>
          </a:prstGeom>
          <a:solidFill>
            <a:srgbClr val="ffff00">
              <a:alpha val="40000"/>
            </a:srgbClr>
          </a:solidFill>
          <a:ln w="9360">
            <a:solidFill>
              <a:srgbClr val="3465a4"/>
            </a:solidFill>
            <a:round/>
          </a:ln>
        </p:spPr>
        <p:style>
          <a:lnRef idx="0"/>
          <a:fillRef idx="0"/>
          <a:effectRef idx="0"/>
          <a:fontRef idx="minor"/>
        </p:style>
      </p:sp>
      <p:sp>
        <p:nvSpPr>
          <p:cNvPr id="109" name=""/>
          <p:cNvSpPr/>
          <p:nvPr/>
        </p:nvSpPr>
        <p:spPr>
          <a:xfrm>
            <a:off x="179280" y="2916360"/>
            <a:ext cx="9720360" cy="1944720"/>
          </a:xfrm>
          <a:custGeom>
            <a:avLst/>
            <a:gdLst/>
            <a:ahLst/>
            <a:rect l="l" t="t" r="r" b="b"/>
            <a:pathLst>
              <a:path w="21600" h="21600">
                <a:moveTo>
                  <a:pt x="0" y="0"/>
                </a:moveTo>
                <a:lnTo>
                  <a:pt x="21600" y="0"/>
                </a:lnTo>
                <a:lnTo>
                  <a:pt x="21600" y="21600"/>
                </a:lnTo>
                <a:lnTo>
                  <a:pt x="0" y="21600"/>
                </a:lnTo>
                <a:lnTo>
                  <a:pt x="0" y="0"/>
                </a:lnTo>
                <a:close/>
              </a:path>
            </a:pathLst>
          </a:custGeom>
          <a:noFill/>
          <a:ln w="0">
            <a:noFill/>
          </a:ln>
        </p:spPr>
        <p:style>
          <a:lnRef idx="0"/>
          <a:fillRef idx="0"/>
          <a:effectRef idx="0"/>
          <a:fontRef idx="minor"/>
        </p:style>
        <p:txBody>
          <a:bodyPr lIns="90000" rIns="90000" tIns="45000" bIns="45000" anchor="t">
            <a:noAutofit/>
          </a:bodyPr>
          <a:p>
            <a:pPr algn="just">
              <a:lnSpc>
                <a:spcPct val="93000"/>
              </a:lnSpc>
              <a:spcBef>
                <a:spcPts val="751"/>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1800" spc="-1" strike="noStrike">
                <a:solidFill>
                  <a:srgbClr val="000000"/>
                </a:solidFill>
                <a:latin typeface="DejaVu Sans"/>
              </a:rPr>
              <a:t>Questo è particolarmente grave in un comune come il nostro che, dai dati riportati dal Rapporto ISPRA sul CONSUMO DI SUOLO in Italia 2025 risulta essere al 2024 il quarto tra i capoluoghi di provincia toscani per percentuale di suolo permanentemente consumato con il </a:t>
            </a:r>
            <a:r>
              <a:rPr b="1" lang="it-IT" sz="2200" spc="-1" strike="noStrike">
                <a:solidFill>
                  <a:srgbClr val="0000ff"/>
                </a:solidFill>
                <a:latin typeface="DejaVu Sans"/>
              </a:rPr>
              <a:t>16,4%</a:t>
            </a:r>
            <a:r>
              <a:rPr b="0" lang="it-IT" sz="1800" spc="-1" strike="noStrike">
                <a:solidFill>
                  <a:srgbClr val="000000"/>
                </a:solidFill>
                <a:latin typeface="DejaVu Sans"/>
              </a:rPr>
              <a:t> (3033,39 ha) nonostante che 13.227 ha su 18.507, il 71,47%, ricadano nel Parco Migliarino-San Rossore-Massaciuccoli. </a:t>
            </a:r>
            <a:endParaRPr b="0" lang="it-IT" sz="1800" spc="-1" strike="noStrike">
              <a:solidFill>
                <a:srgbClr val="000000"/>
              </a:solidFill>
              <a:latin typeface="Arial"/>
            </a:endParaRPr>
          </a:p>
          <a:p>
            <a:pPr algn="just">
              <a:lnSpc>
                <a:spcPct val="93000"/>
              </a:lnSpc>
              <a:spcBef>
                <a:spcPts val="751"/>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1800" spc="-1" strike="noStrike">
                <a:solidFill>
                  <a:srgbClr val="000000"/>
                </a:solidFill>
                <a:latin typeface="DejaVu Sans"/>
              </a:rPr>
              <a:t>Dal 2017 al 2024 suolo permanente consumato </a:t>
            </a:r>
            <a:r>
              <a:rPr b="1" lang="it-IT" sz="2200" spc="-1" strike="noStrike">
                <a:solidFill>
                  <a:srgbClr val="0000ff"/>
                </a:solidFill>
                <a:latin typeface="DejaVu Sans"/>
              </a:rPr>
              <a:t>37,6</a:t>
            </a:r>
            <a:r>
              <a:rPr b="0" lang="it-IT" sz="1800" spc="-1" strike="noStrike">
                <a:solidFill>
                  <a:srgbClr val="000000"/>
                </a:solidFill>
                <a:latin typeface="DejaVu Sans"/>
              </a:rPr>
              <a:t> ha, secondo solo a Grosseto </a:t>
            </a:r>
            <a:endParaRPr b="0" lang="it-IT" sz="1800" spc="-1" strike="noStrike">
              <a:solidFill>
                <a:srgbClr val="000000"/>
              </a:solidFill>
              <a:latin typeface="Arial"/>
            </a:endParaRPr>
          </a:p>
        </p:txBody>
      </p:sp>
    </p:spTree>
  </p:cSld>
  <p:timing>
    <p:tnLst>
      <p:par>
        <p:cTn id="249" dur="indefinite" restart="never" nodeType="tmRoot">
          <p:childTnLst>
            <p:seq>
              <p:cTn id="250" dur="indefinite" nodeType="mainSeq">
                <p:childTnLst>
                  <p:par>
                    <p:cTn id="251" dur="indefinite" fill="hold">
                      <p:stCondLst>
                        <p:cond delay="indefinite"/>
                      </p:stCondLst>
                      <p:childTnLst>
                        <p:par>
                          <p:cTn id="252" dur="indefinite" fill="hold">
                            <p:stCondLst>
                              <p:cond delay="0"/>
                            </p:stCondLst>
                            <p:childTnLst>
                              <p:par>
                                <p:cTn id="253" dur="indefinite" nodeType="clickEffect" fill="hold" presetClass="entr" presetID="2" presetSubtype="4">
                                  <p:stCondLst>
                                    <p:cond delay="0"/>
                                  </p:stCondLst>
                                  <p:childTnLst>
                                    <p:set>
                                      <p:cBhvr>
                                        <p:cTn id="254" dur="1" fill="hold">
                                          <p:stCondLst>
                                            <p:cond delay="0"/>
                                          </p:stCondLst>
                                        </p:cTn>
                                        <p:tgtEl>
                                          <p:spTgt spid="103"/>
                                        </p:tgtEl>
                                        <p:attrNameLst>
                                          <p:attrName>style.visibility</p:attrName>
                                        </p:attrNameLst>
                                      </p:cBhvr>
                                      <p:to>
                                        <p:strVal val="visible"/>
                                      </p:to>
                                    </p:set>
                                    <p:anim calcmode="lin" valueType="num">
                                      <p:cBhvr additive="repl">
                                        <p:cTn id="255" dur="500" fill="hold"/>
                                        <p:tgtEl>
                                          <p:spTgt spid="103"/>
                                        </p:tgtEl>
                                        <p:attrNameLst>
                                          <p:attrName>ppt_x</p:attrName>
                                        </p:attrNameLst>
                                      </p:cBhvr>
                                      <p:tavLst>
                                        <p:tav tm="0">
                                          <p:val>
                                            <p:strVal val="#ppt_x"/>
                                          </p:val>
                                        </p:tav>
                                        <p:tav tm="100000">
                                          <p:val>
                                            <p:strVal val="#ppt_x"/>
                                          </p:val>
                                        </p:tav>
                                      </p:tavLst>
                                    </p:anim>
                                    <p:anim calcmode="lin" valueType="num">
                                      <p:cBhvr additive="repl">
                                        <p:cTn id="256" dur="500" fill="hold"/>
                                        <p:tgtEl>
                                          <p:spTgt spid="103"/>
                                        </p:tgtEl>
                                        <p:attrNameLst>
                                          <p:attrName>ppt_y</p:attrName>
                                        </p:attrNameLst>
                                      </p:cBhvr>
                                      <p:tavLst>
                                        <p:tav tm="0">
                                          <p:val>
                                            <p:strVal val="1+#ppt_h/2"/>
                                          </p:val>
                                        </p:tav>
                                        <p:tav tm="100000">
                                          <p:val>
                                            <p:strVal val="#ppt_y"/>
                                          </p:val>
                                        </p:tav>
                                      </p:tavLst>
                                    </p:anim>
                                  </p:childTnLst>
                                </p:cTn>
                              </p:par>
                            </p:childTnLst>
                          </p:cTn>
                        </p:par>
                      </p:childTnLst>
                    </p:cTn>
                  </p:par>
                  <p:par>
                    <p:cTn id="257" dur="indefinite" fill="hold">
                      <p:stCondLst>
                        <p:cond delay="indefinite"/>
                      </p:stCondLst>
                      <p:childTnLst>
                        <p:par>
                          <p:cTn id="258" dur="indefinite" fill="hold">
                            <p:stCondLst>
                              <p:cond delay="0"/>
                            </p:stCondLst>
                            <p:childTnLst>
                              <p:par>
                                <p:cTn id="259" dur="indefinite" nodeType="clickEffect" fill="hold" presetClass="entr" presetID="2" presetSubtype="4">
                                  <p:stCondLst>
                                    <p:cond delay="0"/>
                                  </p:stCondLst>
                                  <p:childTnLst>
                                    <p:set>
                                      <p:cBhvr>
                                        <p:cTn id="260" dur="1" fill="hold">
                                          <p:stCondLst>
                                            <p:cond delay="0"/>
                                          </p:stCondLst>
                                        </p:cTn>
                                        <p:tgtEl>
                                          <p:spTgt spid="104"/>
                                        </p:tgtEl>
                                        <p:attrNameLst>
                                          <p:attrName>style.visibility</p:attrName>
                                        </p:attrNameLst>
                                      </p:cBhvr>
                                      <p:to>
                                        <p:strVal val="visible"/>
                                      </p:to>
                                    </p:set>
                                    <p:anim calcmode="lin" valueType="num">
                                      <p:cBhvr additive="repl">
                                        <p:cTn id="261" dur="500" fill="hold"/>
                                        <p:tgtEl>
                                          <p:spTgt spid="104"/>
                                        </p:tgtEl>
                                        <p:attrNameLst>
                                          <p:attrName>ppt_x</p:attrName>
                                        </p:attrNameLst>
                                      </p:cBhvr>
                                      <p:tavLst>
                                        <p:tav tm="0">
                                          <p:val>
                                            <p:strVal val="#ppt_x"/>
                                          </p:val>
                                        </p:tav>
                                        <p:tav tm="100000">
                                          <p:val>
                                            <p:strVal val="#ppt_x"/>
                                          </p:val>
                                        </p:tav>
                                      </p:tavLst>
                                    </p:anim>
                                    <p:anim calcmode="lin" valueType="num">
                                      <p:cBhvr additive="repl">
                                        <p:cTn id="262" dur="500" fill="hold"/>
                                        <p:tgtEl>
                                          <p:spTgt spid="104"/>
                                        </p:tgtEl>
                                        <p:attrNameLst>
                                          <p:attrName>ppt_y</p:attrName>
                                        </p:attrNameLst>
                                      </p:cBhvr>
                                      <p:tavLst>
                                        <p:tav tm="0">
                                          <p:val>
                                            <p:strVal val="1+#ppt_h/2"/>
                                          </p:val>
                                        </p:tav>
                                        <p:tav tm="100000">
                                          <p:val>
                                            <p:strVal val="#ppt_y"/>
                                          </p:val>
                                        </p:tav>
                                      </p:tavLst>
                                    </p:anim>
                                  </p:childTnLst>
                                </p:cTn>
                              </p:par>
                              <p:par>
                                <p:cTn id="263" dur="indefinite" nodeType="withEffect" fill="hold" presetClass="entr" presetID="2" presetSubtype="4">
                                  <p:stCondLst>
                                    <p:cond delay="0"/>
                                  </p:stCondLst>
                                  <p:childTnLst>
                                    <p:set>
                                      <p:cBhvr>
                                        <p:cTn id="264" dur="1" fill="hold">
                                          <p:stCondLst>
                                            <p:cond delay="0"/>
                                          </p:stCondLst>
                                        </p:cTn>
                                        <p:tgtEl>
                                          <p:spTgt spid="105"/>
                                        </p:tgtEl>
                                        <p:attrNameLst>
                                          <p:attrName>style.visibility</p:attrName>
                                        </p:attrNameLst>
                                      </p:cBhvr>
                                      <p:to>
                                        <p:strVal val="visible"/>
                                      </p:to>
                                    </p:set>
                                    <p:anim calcmode="lin" valueType="num">
                                      <p:cBhvr additive="repl">
                                        <p:cTn id="265" dur="500" fill="hold"/>
                                        <p:tgtEl>
                                          <p:spTgt spid="105"/>
                                        </p:tgtEl>
                                        <p:attrNameLst>
                                          <p:attrName>ppt_x</p:attrName>
                                        </p:attrNameLst>
                                      </p:cBhvr>
                                      <p:tavLst>
                                        <p:tav tm="0">
                                          <p:val>
                                            <p:strVal val="#ppt_x"/>
                                          </p:val>
                                        </p:tav>
                                        <p:tav tm="100000">
                                          <p:val>
                                            <p:strVal val="#ppt_x"/>
                                          </p:val>
                                        </p:tav>
                                      </p:tavLst>
                                    </p:anim>
                                    <p:anim calcmode="lin" valueType="num">
                                      <p:cBhvr additive="repl">
                                        <p:cTn id="266" dur="500" fill="hold"/>
                                        <p:tgtEl>
                                          <p:spTgt spid="105"/>
                                        </p:tgtEl>
                                        <p:attrNameLst>
                                          <p:attrName>ppt_y</p:attrName>
                                        </p:attrNameLst>
                                      </p:cBhvr>
                                      <p:tavLst>
                                        <p:tav tm="0">
                                          <p:val>
                                            <p:strVal val="1+#ppt_h/2"/>
                                          </p:val>
                                        </p:tav>
                                        <p:tav tm="100000">
                                          <p:val>
                                            <p:strVal val="#ppt_y"/>
                                          </p:val>
                                        </p:tav>
                                      </p:tavLst>
                                    </p:anim>
                                  </p:childTnLst>
                                </p:cTn>
                              </p:par>
                            </p:childTnLst>
                          </p:cTn>
                        </p:par>
                      </p:childTnLst>
                    </p:cTn>
                  </p:par>
                  <p:par>
                    <p:cTn id="267" dur="indefinite" fill="hold">
                      <p:stCondLst>
                        <p:cond delay="indefinite"/>
                      </p:stCondLst>
                      <p:childTnLst>
                        <p:par>
                          <p:cTn id="268" dur="indefinite" fill="hold">
                            <p:stCondLst>
                              <p:cond delay="0"/>
                            </p:stCondLst>
                            <p:childTnLst>
                              <p:par>
                                <p:cTn id="269" dur="indefinite" nodeType="clickEffect" fill="hold" presetClass="entr" presetID="2" presetSubtype="4">
                                  <p:stCondLst>
                                    <p:cond delay="0"/>
                                  </p:stCondLst>
                                  <p:childTnLst>
                                    <p:set>
                                      <p:cBhvr>
                                        <p:cTn id="270" dur="1" fill="hold">
                                          <p:stCondLst>
                                            <p:cond delay="0"/>
                                          </p:stCondLst>
                                        </p:cTn>
                                        <p:tgtEl>
                                          <p:spTgt spid="102">
                                            <p:txEl>
                                              <p:pRg st="5" end="5"/>
                                            </p:txEl>
                                          </p:spTgt>
                                        </p:tgtEl>
                                        <p:attrNameLst>
                                          <p:attrName>style.visibility</p:attrName>
                                        </p:attrNameLst>
                                      </p:cBhvr>
                                      <p:to>
                                        <p:strVal val="visible"/>
                                      </p:to>
                                    </p:set>
                                    <p:anim calcmode="lin" valueType="num">
                                      <p:cBhvr additive="repl">
                                        <p:cTn id="271" dur="500" fill="hold"/>
                                        <p:tgtEl>
                                          <p:spTgt spid="102">
                                            <p:txEl>
                                              <p:pRg st="5" end="5"/>
                                            </p:txEl>
                                          </p:spTgt>
                                        </p:tgtEl>
                                        <p:attrNameLst>
                                          <p:attrName>ppt_x</p:attrName>
                                        </p:attrNameLst>
                                      </p:cBhvr>
                                      <p:tavLst>
                                        <p:tav tm="0">
                                          <p:val>
                                            <p:strVal val="#ppt_x"/>
                                          </p:val>
                                        </p:tav>
                                        <p:tav tm="100000">
                                          <p:val>
                                            <p:strVal val="#ppt_x"/>
                                          </p:val>
                                        </p:tav>
                                      </p:tavLst>
                                    </p:anim>
                                    <p:anim calcmode="lin" valueType="num">
                                      <p:cBhvr additive="repl">
                                        <p:cTn id="272" dur="500" fill="hold"/>
                                        <p:tgtEl>
                                          <p:spTgt spid="10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3" dur="indefinite" fill="hold">
                      <p:stCondLst>
                        <p:cond delay="indefinite"/>
                      </p:stCondLst>
                      <p:childTnLst>
                        <p:par>
                          <p:cTn id="274" dur="indefinite" fill="hold">
                            <p:stCondLst>
                              <p:cond delay="0"/>
                            </p:stCondLst>
                            <p:childTnLst>
                              <p:par>
                                <p:cTn id="275" dur="indefinite" nodeType="clickEffect" fill="hold" presetClass="entr" presetID="54">
                                  <p:stCondLst>
                                    <p:cond delay="0"/>
                                  </p:stCondLst>
                                  <p:childTnLst>
                                    <p:set>
                                      <p:cBhvr>
                                        <p:cTn id="276" dur="indefinite" fill="hold">
                                          <p:stCondLst>
                                            <p:cond delay="0"/>
                                          </p:stCondLst>
                                        </p:cTn>
                                        <p:tgtEl>
                                          <p:spTgt spid="102">
                                            <p:txEl>
                                              <p:pRg st="6" end="6"/>
                                            </p:txEl>
                                          </p:spTgt>
                                        </p:tgtEl>
                                        <p:attrNameLst>
                                          <p:attrName>style.visibility</p:attrName>
                                        </p:attrNameLst>
                                      </p:cBhvr>
                                      <p:to>
                                        <p:strVal val="visible"/>
                                      </p:to>
                                    </p:set>
                                    <p:anim calcmode="lin" valueType="num">
                                      <p:cBhvr additive="repl">
                                        <p:cTn id="277" dur="250" fill="hold"/>
                                        <p:tgtEl>
                                          <p:spTgt spid="102">
                                            <p:txEl>
                                              <p:pRg st="6" end="6"/>
                                            </p:txEl>
                                          </p:spTgt>
                                        </p:tgtEl>
                                        <p:attrNameLst>
                                          <p:attrName>ppt_w</p:attrName>
                                        </p:attrNameLst>
                                      </p:cBhvr>
                                      <p:tavLst>
                                        <p:tav tm="0">
                                          <p:val>
                                            <p:strVal val="#ppt_w*0.05"/>
                                          </p:val>
                                        </p:tav>
                                        <p:tav tm="100000">
                                          <p:val>
                                            <p:strVal val="#ppt_w"/>
                                          </p:val>
                                        </p:tav>
                                      </p:tavLst>
                                    </p:anim>
                                    <p:anim calcmode="lin" valueType="num">
                                      <p:cBhvr additive="repl">
                                        <p:cTn id="278" dur="250" fill="hold"/>
                                        <p:tgtEl>
                                          <p:spTgt spid="102">
                                            <p:txEl>
                                              <p:pRg st="6" end="6"/>
                                            </p:txEl>
                                          </p:spTgt>
                                        </p:tgtEl>
                                        <p:attrNameLst>
                                          <p:attrName>ppt_h</p:attrName>
                                        </p:attrNameLst>
                                      </p:cBhvr>
                                      <p:tavLst>
                                        <p:tav tm="0">
                                          <p:val>
                                            <p:strVal val="#ppt_h"/>
                                          </p:val>
                                        </p:tav>
                                        <p:tav tm="100000">
                                          <p:val>
                                            <p:strVal val="#ppt_h"/>
                                          </p:val>
                                        </p:tav>
                                      </p:tavLst>
                                    </p:anim>
                                    <p:anim calcmode="lin" valueType="num">
                                      <p:cBhvr additive="repl">
                                        <p:cTn id="279" dur="250" fill="hold"/>
                                        <p:tgtEl>
                                          <p:spTgt spid="102">
                                            <p:txEl>
                                              <p:pRg st="6" end="6"/>
                                            </p:txEl>
                                          </p:spTgt>
                                        </p:tgtEl>
                                        <p:attrNameLst>
                                          <p:attrName>ppt_x</p:attrName>
                                        </p:attrNameLst>
                                      </p:cBhvr>
                                      <p:tavLst>
                                        <p:tav tm="0">
                                          <p:val>
                                            <p:strVal val="#ppt_x-.2"/>
                                          </p:val>
                                        </p:tav>
                                        <p:tav tm="100000">
                                          <p:val>
                                            <p:strVal val="#ppt_x"/>
                                          </p:val>
                                        </p:tav>
                                      </p:tavLst>
                                    </p:anim>
                                    <p:anim calcmode="lin" valueType="num">
                                      <p:cBhvr additive="repl">
                                        <p:cTn id="280" dur="250" fill="hold"/>
                                        <p:tgtEl>
                                          <p:spTgt spid="102">
                                            <p:txEl>
                                              <p:pRg st="6" end="6"/>
                                            </p:txEl>
                                          </p:spTgt>
                                        </p:tgtEl>
                                        <p:attrNameLst>
                                          <p:attrName>ppt_y</p:attrName>
                                        </p:attrNameLst>
                                      </p:cBhvr>
                                      <p:tavLst>
                                        <p:tav tm="0">
                                          <p:val>
                                            <p:strVal val="#ppt_y"/>
                                          </p:val>
                                        </p:tav>
                                        <p:tav tm="100000">
                                          <p:val>
                                            <p:strVal val="#ppt_y"/>
                                          </p:val>
                                        </p:tav>
                                      </p:tavLst>
                                    </p:anim>
                                    <p:animEffect filter="fade" transition="in">
                                      <p:cBhvr additive="repl">
                                        <p:cTn id="281" dur="250"/>
                                        <p:tgtEl>
                                          <p:spTgt spid="102">
                                            <p:txEl>
                                              <p:pRg st="6" end="6"/>
                                            </p:txEl>
                                          </p:spTgt>
                                        </p:tgtEl>
                                      </p:cBhvr>
                                    </p:animEffect>
                                  </p:childTnLst>
                                </p:cTn>
                              </p:par>
                            </p:childTnLst>
                          </p:cTn>
                        </p:par>
                      </p:childTnLst>
                    </p:cTn>
                  </p:par>
                  <p:par>
                    <p:cTn id="282" dur="indefinite" fill="hold">
                      <p:stCondLst>
                        <p:cond delay="indefinite"/>
                      </p:stCondLst>
                      <p:childTnLst>
                        <p:par>
                          <p:cTn id="283" dur="indefinite" fill="hold">
                            <p:stCondLst>
                              <p:cond delay="0"/>
                            </p:stCondLst>
                            <p:childTnLst>
                              <p:par>
                                <p:cTn id="284" dur="indefinite" nodeType="clickEffect" fill="hold" presetClass="entr" presetID="2" presetSubtype="4">
                                  <p:stCondLst>
                                    <p:cond delay="500"/>
                                  </p:stCondLst>
                                  <p:childTnLst>
                                    <p:set>
                                      <p:cBhvr>
                                        <p:cTn id="285" dur="1" fill="hold">
                                          <p:stCondLst>
                                            <p:cond delay="0"/>
                                          </p:stCondLst>
                                        </p:cTn>
                                        <p:tgtEl>
                                          <p:spTgt spid="106"/>
                                        </p:tgtEl>
                                        <p:attrNameLst>
                                          <p:attrName>style.visibility</p:attrName>
                                        </p:attrNameLst>
                                      </p:cBhvr>
                                      <p:to>
                                        <p:strVal val="visible"/>
                                      </p:to>
                                    </p:set>
                                    <p:anim calcmode="lin" valueType="num">
                                      <p:cBhvr additive="repl">
                                        <p:cTn id="286" dur="500" fill="hold"/>
                                        <p:tgtEl>
                                          <p:spTgt spid="106"/>
                                        </p:tgtEl>
                                        <p:attrNameLst>
                                          <p:attrName>ppt_x</p:attrName>
                                        </p:attrNameLst>
                                      </p:cBhvr>
                                      <p:tavLst>
                                        <p:tav tm="0">
                                          <p:val>
                                            <p:strVal val="#ppt_x"/>
                                          </p:val>
                                        </p:tav>
                                        <p:tav tm="100000">
                                          <p:val>
                                            <p:strVal val="#ppt_x"/>
                                          </p:val>
                                        </p:tav>
                                      </p:tavLst>
                                    </p:anim>
                                    <p:anim calcmode="lin" valueType="num">
                                      <p:cBhvr additive="repl">
                                        <p:cTn id="287" dur="500" fill="hold"/>
                                        <p:tgtEl>
                                          <p:spTgt spid="106"/>
                                        </p:tgtEl>
                                        <p:attrNameLst>
                                          <p:attrName>ppt_y</p:attrName>
                                        </p:attrNameLst>
                                      </p:cBhvr>
                                      <p:tavLst>
                                        <p:tav tm="0">
                                          <p:val>
                                            <p:strVal val="1+#ppt_h/2"/>
                                          </p:val>
                                        </p:tav>
                                        <p:tav tm="100000">
                                          <p:val>
                                            <p:strVal val="#ppt_y"/>
                                          </p:val>
                                        </p:tav>
                                      </p:tavLst>
                                    </p:anim>
                                  </p:childTnLst>
                                </p:cTn>
                              </p:par>
                            </p:childTnLst>
                          </p:cTn>
                        </p:par>
                        <p:par>
                          <p:cTn id="288" dur="indefinite" fill="hold">
                            <p:stCondLst>
                              <p:cond delay="1000"/>
                            </p:stCondLst>
                            <p:childTnLst>
                              <p:par>
                                <p:cTn id="289" dur="indefinite" nodeType="afterEffect" fill="hold" presetClass="entr" presetID="1">
                                  <p:stCondLst>
                                    <p:cond delay="0"/>
                                  </p:stCondLst>
                                  <p:childTnLst>
                                    <p:set>
                                      <p:cBhvr>
                                        <p:cTn id="290" dur="indefinite" fill="hold">
                                          <p:stCondLst>
                                            <p:cond delay="0"/>
                                          </p:stCondLst>
                                        </p:cTn>
                                        <p:tgtEl>
                                          <p:spTgt spid="107"/>
                                        </p:tgtEl>
                                        <p:attrNameLst>
                                          <p:attrName>style.visibility</p:attrName>
                                        </p:attrNameLst>
                                      </p:cBhvr>
                                      <p:to>
                                        <p:strVal val="visible"/>
                                      </p:to>
                                    </p:set>
                                  </p:childTnLst>
                                </p:cTn>
                              </p:par>
                            </p:childTnLst>
                          </p:cTn>
                        </p:par>
                        <p:par>
                          <p:cTn id="291" dur="indefinite" fill="hold">
                            <p:stCondLst>
                              <p:cond delay="1000"/>
                            </p:stCondLst>
                            <p:childTnLst>
                              <p:par>
                                <p:cTn id="292" dur="indefinite" nodeType="afterEffect" fill="hold" presetClass="entr" presetID="1">
                                  <p:stCondLst>
                                    <p:cond delay="0"/>
                                  </p:stCondLst>
                                  <p:childTnLst>
                                    <p:set>
                                      <p:cBhvr>
                                        <p:cTn id="293" dur="indefinite" fill="hold">
                                          <p:stCondLst>
                                            <p:cond delay="0"/>
                                          </p:stCondLst>
                                        </p:cTn>
                                        <p:tgtEl>
                                          <p:spTgt spid="108"/>
                                        </p:tgtEl>
                                        <p:attrNameLst>
                                          <p:attrName>style.visibility</p:attrName>
                                        </p:attrNameLst>
                                      </p:cBhvr>
                                      <p:to>
                                        <p:strVal val="visible"/>
                                      </p:to>
                                    </p:set>
                                  </p:childTnLst>
                                </p:cTn>
                              </p:par>
                              <p:par>
                                <p:cTn id="294" dur="indefinite" nodeType="withEffect" fill="hold" presetClass="entr" presetID="2" presetSubtype="4">
                                  <p:stCondLst>
                                    <p:cond delay="0"/>
                                  </p:stCondLst>
                                  <p:childTnLst>
                                    <p:set>
                                      <p:cBhvr>
                                        <p:cTn id="295" dur="1" fill="hold">
                                          <p:stCondLst>
                                            <p:cond delay="0"/>
                                          </p:stCondLst>
                                        </p:cTn>
                                        <p:tgtEl>
                                          <p:spTgt spid="106">
                                            <p:txEl>
                                              <p:pRg st="4" end="4"/>
                                            </p:txEl>
                                          </p:spTgt>
                                        </p:tgtEl>
                                        <p:attrNameLst>
                                          <p:attrName>style.visibility</p:attrName>
                                        </p:attrNameLst>
                                      </p:cBhvr>
                                      <p:to>
                                        <p:strVal val="visible"/>
                                      </p:to>
                                    </p:set>
                                    <p:anim calcmode="lin" valueType="num">
                                      <p:cBhvr additive="repl">
                                        <p:cTn id="296" dur="500" fill="hold"/>
                                        <p:tgtEl>
                                          <p:spTgt spid="106">
                                            <p:txEl>
                                              <p:pRg st="4" end="4"/>
                                            </p:txEl>
                                          </p:spTgt>
                                        </p:tgtEl>
                                        <p:attrNameLst>
                                          <p:attrName>ppt_x</p:attrName>
                                        </p:attrNameLst>
                                      </p:cBhvr>
                                      <p:tavLst>
                                        <p:tav tm="0">
                                          <p:val>
                                            <p:strVal val="#ppt_x"/>
                                          </p:val>
                                        </p:tav>
                                        <p:tav tm="100000">
                                          <p:val>
                                            <p:strVal val="#ppt_x"/>
                                          </p:val>
                                        </p:tav>
                                      </p:tavLst>
                                    </p:anim>
                                    <p:anim calcmode="lin" valueType="num">
                                      <p:cBhvr additive="repl">
                                        <p:cTn id="297" dur="500" fill="hold"/>
                                        <p:tgtEl>
                                          <p:spTgt spid="10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98" dur="indefinite" fill="hold">
                      <p:stCondLst>
                        <p:cond delay="indefinite"/>
                      </p:stCondLst>
                      <p:childTnLst>
                        <p:par>
                          <p:cTn id="299" dur="indefinite" fill="hold">
                            <p:stCondLst>
                              <p:cond delay="0"/>
                            </p:stCondLst>
                            <p:childTnLst>
                              <p:par>
                                <p:cTn id="300" dur="indefinite" nodeType="clickEffect" fill="hold" presetClass="entr" presetID="1">
                                  <p:stCondLst>
                                    <p:cond delay="0"/>
                                  </p:stCondLst>
                                  <p:childTnLst>
                                    <p:set>
                                      <p:cBhvr>
                                        <p:cTn id="301" dur="1" fill="hold">
                                          <p:stCondLst>
                                            <p:cond delay="0"/>
                                          </p:stCondLst>
                                        </p:cTn>
                                        <p:tgtEl>
                                          <p:spTgt spid="109">
                                            <p:txEl>
                                              <p:pRg st="0" end="0"/>
                                            </p:txEl>
                                          </p:spTgt>
                                        </p:tgtEl>
                                        <p:attrNameLst>
                                          <p:attrName>style.visibility</p:attrName>
                                        </p:attrNameLst>
                                      </p:cBhvr>
                                      <p:to>
                                        <p:strVal val="visible"/>
                                      </p:to>
                                    </p:set>
                                  </p:childTnLst>
                                </p:cTn>
                              </p:par>
                            </p:childTnLst>
                          </p:cTn>
                        </p:par>
                      </p:childTnLst>
                    </p:cTn>
                  </p:par>
                  <p:par>
                    <p:cTn id="302" dur="indefinite" fill="hold">
                      <p:stCondLst>
                        <p:cond delay="indefinite"/>
                      </p:stCondLst>
                      <p:childTnLst>
                        <p:par>
                          <p:cTn id="303" dur="indefinite" fill="hold">
                            <p:stCondLst>
                              <p:cond delay="0"/>
                            </p:stCondLst>
                            <p:childTnLst>
                              <p:par>
                                <p:cTn id="304" dur="indefinite" nodeType="clickEffect" fill="hold" presetClass="entr" presetID="1">
                                  <p:stCondLst>
                                    <p:cond delay="0"/>
                                  </p:stCondLst>
                                  <p:childTnLst>
                                    <p:set>
                                      <p:cBhvr>
                                        <p:cTn id="305" dur="1" fill="hold">
                                          <p:stCondLst>
                                            <p:cond delay="0"/>
                                          </p:stCondLst>
                                        </p:cTn>
                                        <p:tgtEl>
                                          <p:spTgt spid="109">
                                            <p:txEl>
                                              <p:pRg st="1" end="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10" name=""/>
          <p:cNvSpPr/>
          <p:nvPr/>
        </p:nvSpPr>
        <p:spPr>
          <a:xfrm>
            <a:off x="1079640" y="720720"/>
            <a:ext cx="3419280" cy="2924280"/>
          </a:xfrm>
          <a:custGeom>
            <a:avLst/>
            <a:gdLst/>
            <a:ahLst/>
            <a:rect l="l" t="t" r="r" b="b"/>
            <a:pathLst>
              <a:path w="21600" h="21600">
                <a:moveTo>
                  <a:pt x="0" y="0"/>
                </a:moveTo>
                <a:lnTo>
                  <a:pt x="21600" y="0"/>
                </a:lnTo>
                <a:lnTo>
                  <a:pt x="21600" y="21600"/>
                </a:lnTo>
                <a:lnTo>
                  <a:pt x="0" y="21600"/>
                </a:lnTo>
                <a:lnTo>
                  <a:pt x="0" y="0"/>
                </a:lnTo>
                <a:close/>
              </a:path>
            </a:pathLst>
          </a:custGeom>
          <a:noFill/>
          <a:ln w="0">
            <a:noFill/>
          </a:ln>
        </p:spPr>
        <p:style>
          <a:lnRef idx="0"/>
          <a:fillRef idx="0"/>
          <a:effectRef idx="0"/>
          <a:fontRef idx="minor"/>
        </p:style>
        <p:txBody>
          <a:bodyPr lIns="90000" rIns="90000" tIns="45000" bIns="45000" anchor="t">
            <a:noAutofit/>
          </a:bodyPr>
          <a:p>
            <a:pPr>
              <a:lnSpc>
                <a:spcPct val="93000"/>
              </a:lnSpc>
              <a:spcBef>
                <a:spcPts val="751"/>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it-IT" sz="4000" spc="-1" strike="noStrike">
                <a:solidFill>
                  <a:srgbClr val="0000ff"/>
                </a:solidFill>
                <a:latin typeface="DejaVu Sans"/>
              </a:rPr>
              <a:t>RAPPORTO ISPRA CONSUMO DI SUOLO 2025</a:t>
            </a:r>
            <a:endParaRPr b="0" lang="it-IT" sz="4000" spc="-1" strike="noStrike">
              <a:solidFill>
                <a:srgbClr val="000000"/>
              </a:solidFill>
              <a:latin typeface="Arial"/>
            </a:endParaRPr>
          </a:p>
        </p:txBody>
      </p:sp>
      <p:sp>
        <p:nvSpPr>
          <p:cNvPr id="111" name="PlaceHolder 1"/>
          <p:cNvSpPr>
            <a:spLocks noGrp="1"/>
          </p:cNvSpPr>
          <p:nvPr>
            <p:ph type="title"/>
          </p:nvPr>
        </p:nvSpPr>
        <p:spPr>
          <a:xfrm>
            <a:off x="-360" y="-71280"/>
            <a:ext cx="9899640" cy="900000"/>
          </a:xfrm>
          <a:prstGeom prst="rect">
            <a:avLst/>
          </a:prstGeom>
          <a:noFill/>
          <a:ln w="0">
            <a:noFill/>
          </a:ln>
        </p:spPr>
        <p:txBody>
          <a:bodyPr lIns="0" rIns="0" tIns="0" bIns="0" anchor="ctr">
            <a:noAutofit/>
          </a:bodyPr>
          <a:p>
            <a:pPr algn="ctr">
              <a:lnSpc>
                <a:spcPct val="93000"/>
              </a:lnSpc>
              <a:spcBef>
                <a:spcPts val="751"/>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3600" spc="-1" strike="noStrike">
                <a:solidFill>
                  <a:srgbClr val="000000"/>
                </a:solidFill>
                <a:latin typeface="DejaVu Sans"/>
              </a:rPr>
              <a:t>CONSUMO DI SUOLO</a:t>
            </a:r>
            <a:endParaRPr b="0" lang="it-IT" sz="3600" spc="-1" strike="noStrike">
              <a:solidFill>
                <a:srgbClr val="000000"/>
              </a:solidFill>
              <a:latin typeface="Arial"/>
            </a:endParaRPr>
          </a:p>
        </p:txBody>
      </p:sp>
      <p:sp>
        <p:nvSpPr>
          <p:cNvPr id="112" name="PlaceHolder 2"/>
          <p:cNvSpPr>
            <a:spLocks noGrp="1"/>
          </p:cNvSpPr>
          <p:nvPr>
            <p:ph/>
          </p:nvPr>
        </p:nvSpPr>
        <p:spPr>
          <a:xfrm>
            <a:off x="0" y="612360"/>
            <a:ext cx="10080720" cy="4319640"/>
          </a:xfrm>
          <a:prstGeom prst="rect">
            <a:avLst/>
          </a:prstGeom>
          <a:noFill/>
          <a:ln w="0">
            <a:noFill/>
          </a:ln>
        </p:spPr>
        <p:txBody>
          <a:bodyPr lIns="0" rIns="0" tIns="28440" bIns="0" anchor="t">
            <a:normAutofit/>
          </a:bodyPr>
          <a:p>
            <a:pPr marL="343080" indent="-343080">
              <a:lnSpc>
                <a:spcPct val="93000"/>
              </a:lnSpc>
              <a:spcBef>
                <a:spcPts val="1012"/>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it-IT" sz="2800" spc="-1" strike="noStrike">
              <a:solidFill>
                <a:srgbClr val="000000"/>
              </a:solidFill>
              <a:latin typeface="Arial"/>
            </a:endParaRPr>
          </a:p>
          <a:p>
            <a:pPr algn="just">
              <a:lnSpc>
                <a:spcPct val="93000"/>
              </a:lnSpc>
              <a:spcBef>
                <a:spcPts val="1012"/>
              </a:spcBef>
              <a:spcAft>
                <a:spcPts val="88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it-IT" sz="2200" spc="-1" strike="noStrike">
              <a:solidFill>
                <a:srgbClr val="000000"/>
              </a:solidFill>
              <a:latin typeface="Arial"/>
            </a:endParaRPr>
          </a:p>
          <a:p>
            <a:pPr algn="just">
              <a:lnSpc>
                <a:spcPct val="93000"/>
              </a:lnSpc>
              <a:spcBef>
                <a:spcPts val="1012"/>
              </a:spcBef>
              <a:spcAft>
                <a:spcPts val="88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it-IT" sz="2200" spc="-1" strike="noStrike">
              <a:solidFill>
                <a:srgbClr val="000000"/>
              </a:solidFill>
              <a:latin typeface="Arial"/>
            </a:endParaRPr>
          </a:p>
          <a:p>
            <a:pPr>
              <a:lnSpc>
                <a:spcPct val="93000"/>
              </a:lnSpc>
              <a:spcBef>
                <a:spcPts val="1012"/>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it-IT" sz="2200" spc="-1" strike="noStrike">
              <a:solidFill>
                <a:srgbClr val="000000"/>
              </a:solidFill>
              <a:latin typeface="Arial"/>
            </a:endParaRPr>
          </a:p>
        </p:txBody>
      </p:sp>
      <p:pic>
        <p:nvPicPr>
          <p:cNvPr id="113" name="" descr=""/>
          <p:cNvPicPr/>
          <p:nvPr/>
        </p:nvPicPr>
        <p:blipFill>
          <a:blip r:embed="rId2"/>
          <a:stretch/>
        </p:blipFill>
        <p:spPr>
          <a:xfrm>
            <a:off x="5091120" y="649440"/>
            <a:ext cx="2992320" cy="4319280"/>
          </a:xfrm>
          <a:prstGeom prst="rect">
            <a:avLst/>
          </a:prstGeom>
          <a:ln w="0">
            <a:noFill/>
          </a:ln>
        </p:spPr>
      </p:pic>
      <p:pic>
        <p:nvPicPr>
          <p:cNvPr id="114" name="" descr=""/>
          <p:cNvPicPr/>
          <p:nvPr/>
        </p:nvPicPr>
        <p:blipFill>
          <a:blip r:embed="rId3"/>
          <a:stretch/>
        </p:blipFill>
        <p:spPr>
          <a:xfrm>
            <a:off x="866880" y="0"/>
            <a:ext cx="8466120" cy="5040360"/>
          </a:xfrm>
          <a:prstGeom prst="rect">
            <a:avLst/>
          </a:prstGeom>
          <a:ln w="0">
            <a:noFill/>
          </a:ln>
        </p:spPr>
      </p:pic>
      <p:sp>
        <p:nvSpPr>
          <p:cNvPr id="115" name=""/>
          <p:cNvSpPr/>
          <p:nvPr/>
        </p:nvSpPr>
        <p:spPr>
          <a:xfrm>
            <a:off x="144360" y="3095640"/>
            <a:ext cx="866880" cy="360360"/>
          </a:xfrm>
          <a:custGeom>
            <a:avLst/>
            <a:gdLst/>
            <a:ahLst/>
            <a:rect l="l" t="t" r="r" b="b"/>
            <a:pathLst>
              <a:path w="3933" h="1053">
                <a:moveTo>
                  <a:pt x="0" y="1027"/>
                </a:moveTo>
                <a:lnTo>
                  <a:pt x="31" y="1027"/>
                </a:lnTo>
                <a:lnTo>
                  <a:pt x="31" y="-26"/>
                </a:lnTo>
                <a:lnTo>
                  <a:pt x="0" y="-26"/>
                </a:lnTo>
                <a:close/>
                <a:moveTo>
                  <a:pt x="63" y="1027"/>
                </a:moveTo>
                <a:lnTo>
                  <a:pt x="125" y="1027"/>
                </a:lnTo>
                <a:lnTo>
                  <a:pt x="125" y="-26"/>
                </a:lnTo>
                <a:lnTo>
                  <a:pt x="63" y="-26"/>
                </a:lnTo>
                <a:close/>
                <a:moveTo>
                  <a:pt x="156" y="1027"/>
                </a:moveTo>
                <a:lnTo>
                  <a:pt x="3933" y="1027"/>
                </a:lnTo>
                <a:lnTo>
                  <a:pt x="3933" y="0"/>
                </a:lnTo>
                <a:lnTo>
                  <a:pt x="2407" y="501"/>
                </a:lnTo>
                <a:lnTo>
                  <a:pt x="3933" y="1001"/>
                </a:lnTo>
                <a:lnTo>
                  <a:pt x="3933" y="-26"/>
                </a:lnTo>
                <a:lnTo>
                  <a:pt x="156" y="-26"/>
                </a:lnTo>
                <a:close/>
              </a:path>
            </a:pathLst>
          </a:custGeom>
          <a:gradFill rotWithShape="0">
            <a:gsLst>
              <a:gs pos="0">
                <a:srgbClr val="d4ea6b"/>
              </a:gs>
              <a:gs pos="100000">
                <a:srgbClr val="468a1a"/>
              </a:gs>
            </a:gsLst>
            <a:lin ang="9000000"/>
          </a:gradFill>
          <a:ln w="0">
            <a:noFill/>
          </a:ln>
        </p:spPr>
        <p:style>
          <a:lnRef idx="0"/>
          <a:fillRef idx="0"/>
          <a:effectRef idx="0"/>
          <a:fontRef idx="minor"/>
        </p:style>
      </p:sp>
      <p:sp>
        <p:nvSpPr>
          <p:cNvPr id="116" name=""/>
          <p:cNvSpPr/>
          <p:nvPr/>
        </p:nvSpPr>
        <p:spPr>
          <a:xfrm>
            <a:off x="108000" y="4500720"/>
            <a:ext cx="900000" cy="393480"/>
          </a:xfrm>
          <a:custGeom>
            <a:avLst/>
            <a:gdLst/>
            <a:ahLst/>
            <a:rect l="l" t="t" r="r" b="b"/>
            <a:pathLst>
              <a:path w="4169" h="1150">
                <a:moveTo>
                  <a:pt x="0" y="1122"/>
                </a:moveTo>
                <a:lnTo>
                  <a:pt x="4169" y="1122"/>
                </a:lnTo>
                <a:lnTo>
                  <a:pt x="4169" y="0"/>
                </a:lnTo>
                <a:lnTo>
                  <a:pt x="2501" y="547"/>
                </a:lnTo>
                <a:lnTo>
                  <a:pt x="4169" y="1094"/>
                </a:lnTo>
                <a:lnTo>
                  <a:pt x="4169" y="-28"/>
                </a:lnTo>
                <a:lnTo>
                  <a:pt x="0" y="-28"/>
                </a:lnTo>
                <a:close/>
              </a:path>
            </a:pathLst>
          </a:custGeom>
          <a:solidFill>
            <a:srgbClr val="729fcf"/>
          </a:solidFill>
          <a:ln w="9360">
            <a:solidFill>
              <a:srgbClr val="3465a4"/>
            </a:solidFill>
            <a:miter/>
          </a:ln>
        </p:spPr>
        <p:style>
          <a:lnRef idx="0"/>
          <a:fillRef idx="0"/>
          <a:effectRef idx="0"/>
          <a:fontRef idx="minor"/>
        </p:style>
      </p:sp>
      <p:sp>
        <p:nvSpPr>
          <p:cNvPr id="117" name=""/>
          <p:cNvSpPr/>
          <p:nvPr/>
        </p:nvSpPr>
        <p:spPr>
          <a:xfrm>
            <a:off x="0" y="3276720"/>
            <a:ext cx="1079640" cy="1440"/>
          </a:xfrm>
          <a:custGeom>
            <a:avLst/>
            <a:gdLst/>
            <a:ahLst/>
            <a:rect l="l" t="t" r="r" b="b"/>
            <a:pathLst>
              <a:path w="3000" h="5">
                <a:moveTo>
                  <a:pt x="0" y="0"/>
                </a:moveTo>
                <a:lnTo>
                  <a:pt x="2999" y="4"/>
                </a:lnTo>
              </a:path>
            </a:pathLst>
          </a:custGeom>
          <a:noFill/>
          <a:ln w="9360">
            <a:solidFill>
              <a:srgbClr val="3465a4"/>
            </a:solidFill>
            <a:round/>
            <a:tailEnd len="med" type="triangle" w="med"/>
          </a:ln>
        </p:spPr>
        <p:style>
          <a:lnRef idx="0"/>
          <a:fillRef idx="0"/>
          <a:effectRef idx="0"/>
          <a:fontRef idx="minor"/>
        </p:style>
      </p:sp>
      <p:sp>
        <p:nvSpPr>
          <p:cNvPr id="118" name=""/>
          <p:cNvSpPr/>
          <p:nvPr/>
        </p:nvSpPr>
        <p:spPr>
          <a:xfrm>
            <a:off x="0" y="4716360"/>
            <a:ext cx="1079640" cy="1800"/>
          </a:xfrm>
          <a:custGeom>
            <a:avLst/>
            <a:gdLst/>
            <a:ahLst/>
            <a:rect l="l" t="t" r="r" b="b"/>
            <a:pathLst>
              <a:path w="3000" h="6">
                <a:moveTo>
                  <a:pt x="0" y="0"/>
                </a:moveTo>
                <a:lnTo>
                  <a:pt x="2999" y="5"/>
                </a:lnTo>
              </a:path>
            </a:pathLst>
          </a:custGeom>
          <a:noFill/>
          <a:ln w="9360">
            <a:solidFill>
              <a:srgbClr val="3465a4"/>
            </a:solidFill>
            <a:round/>
            <a:tailEnd len="med" type="triangle" w="med"/>
          </a:ln>
        </p:spPr>
        <p:style>
          <a:lnRef idx="0"/>
          <a:fillRef idx="0"/>
          <a:effectRef idx="0"/>
          <a:fontRef idx="minor"/>
        </p:style>
      </p:sp>
    </p:spTree>
  </p:cSld>
  <p:timing>
    <p:tnLst>
      <p:par>
        <p:cTn id="306" dur="indefinite" restart="never" nodeType="tmRoot">
          <p:childTnLst>
            <p:seq>
              <p:cTn id="307" dur="indefinite" nodeType="mainSeq">
                <p:childTnLst>
                  <p:par>
                    <p:cTn id="308" dur="indefinite" fill="hold">
                      <p:stCondLst>
                        <p:cond delay="indefinite"/>
                      </p:stCondLst>
                      <p:childTnLst>
                        <p:par>
                          <p:cTn id="309" dur="indefinite" fill="hold">
                            <p:stCondLst>
                              <p:cond delay="0"/>
                            </p:stCondLst>
                            <p:childTnLst>
                              <p:par>
                                <p:cTn id="310" dur="indefinite" nodeType="clickEffect" fill="hold" presetClass="entr" presetID="23" presetSubtype="16">
                                  <p:stCondLst>
                                    <p:cond delay="0"/>
                                  </p:stCondLst>
                                  <p:childTnLst>
                                    <p:set>
                                      <p:cBhvr>
                                        <p:cTn id="311" dur="1" fill="hold">
                                          <p:stCondLst>
                                            <p:cond delay="0"/>
                                          </p:stCondLst>
                                        </p:cTn>
                                        <p:tgtEl>
                                          <p:spTgt spid="110">
                                            <p:txEl>
                                              <p:pRg st="0" end="0"/>
                                            </p:txEl>
                                          </p:spTgt>
                                        </p:tgtEl>
                                        <p:attrNameLst>
                                          <p:attrName>style.visibility</p:attrName>
                                        </p:attrNameLst>
                                      </p:cBhvr>
                                      <p:to>
                                        <p:strVal val="visible"/>
                                      </p:to>
                                    </p:set>
                                    <p:anim calcmode="lin" valueType="num">
                                      <p:cBhvr additive="repl">
                                        <p:cTn id="312" dur="500" fill="hold"/>
                                        <p:tgtEl>
                                          <p:spTgt spid="110">
                                            <p:txEl>
                                              <p:pRg st="0" end="0"/>
                                            </p:txEl>
                                          </p:spTgt>
                                        </p:tgtEl>
                                        <p:attrNameLst>
                                          <p:attrName>ppt_w</p:attrName>
                                        </p:attrNameLst>
                                      </p:cBhvr>
                                      <p:tavLst>
                                        <p:tav tm="0">
                                          <p:val>
                                            <p:strVal val="0"/>
                                          </p:val>
                                        </p:tav>
                                        <p:tav tm="100000">
                                          <p:val>
                                            <p:strVal val="#ppt_w"/>
                                          </p:val>
                                        </p:tav>
                                      </p:tavLst>
                                    </p:anim>
                                    <p:anim calcmode="lin" valueType="num">
                                      <p:cBhvr additive="repl">
                                        <p:cTn id="313" dur="500" fill="hold"/>
                                        <p:tgtEl>
                                          <p:spTgt spid="110">
                                            <p:txEl>
                                              <p:pRg st="0" end="0"/>
                                            </p:txEl>
                                          </p:spTgt>
                                        </p:tgtEl>
                                        <p:attrNameLst>
                                          <p:attrName>ppt_h</p:attrName>
                                        </p:attrNameLst>
                                      </p:cBhvr>
                                      <p:tavLst>
                                        <p:tav tm="0">
                                          <p:val>
                                            <p:strVal val="0"/>
                                          </p:val>
                                        </p:tav>
                                        <p:tav tm="100000">
                                          <p:val>
                                            <p:strVal val="#ppt_h"/>
                                          </p:val>
                                        </p:tav>
                                      </p:tavLst>
                                    </p:anim>
                                  </p:childTnLst>
                                </p:cTn>
                              </p:par>
                            </p:childTnLst>
                          </p:cTn>
                        </p:par>
                      </p:childTnLst>
                    </p:cTn>
                  </p:par>
                  <p:par>
                    <p:cTn id="314" dur="indefinite" fill="hold">
                      <p:stCondLst>
                        <p:cond delay="indefinite"/>
                      </p:stCondLst>
                      <p:childTnLst>
                        <p:par>
                          <p:cTn id="315" dur="indefinite" fill="hold">
                            <p:stCondLst>
                              <p:cond delay="0"/>
                            </p:stCondLst>
                            <p:childTnLst>
                              <p:par>
                                <p:cTn id="316" dur="indefinite" nodeType="clickEffect" fill="hold" presetClass="entr" presetID="21" presetSubtype="1">
                                  <p:stCondLst>
                                    <p:cond delay="0"/>
                                  </p:stCondLst>
                                  <p:childTnLst>
                                    <p:set>
                                      <p:cBhvr>
                                        <p:cTn id="317" dur="1" fill="hold">
                                          <p:stCondLst>
                                            <p:cond delay="0"/>
                                          </p:stCondLst>
                                        </p:cTn>
                                        <p:tgtEl>
                                          <p:spTgt spid="113"/>
                                        </p:tgtEl>
                                        <p:attrNameLst>
                                          <p:attrName>style.visibility</p:attrName>
                                        </p:attrNameLst>
                                      </p:cBhvr>
                                      <p:to>
                                        <p:strVal val="visible"/>
                                      </p:to>
                                    </p:set>
                                    <p:animEffect filter="wheel(1)" transition="in">
                                      <p:cBhvr additive="repl">
                                        <p:cTn id="318" dur="2000"/>
                                        <p:tgtEl>
                                          <p:spTgt spid="113"/>
                                        </p:tgtEl>
                                      </p:cBhvr>
                                    </p:animEffect>
                                  </p:childTnLst>
                                </p:cTn>
                              </p:par>
                            </p:childTnLst>
                          </p:cTn>
                        </p:par>
                      </p:childTnLst>
                    </p:cTn>
                  </p:par>
                  <p:par>
                    <p:cTn id="319" dur="indefinite" fill="hold">
                      <p:stCondLst>
                        <p:cond delay="indefinite"/>
                      </p:stCondLst>
                      <p:childTnLst>
                        <p:par>
                          <p:cTn id="320" dur="indefinite" fill="hold">
                            <p:stCondLst>
                              <p:cond delay="0"/>
                            </p:stCondLst>
                            <p:childTnLst>
                              <p:par>
                                <p:cTn id="321" dur="indefinite" nodeType="clickEffect" fill="hold" presetClass="entr" presetID="4" presetSubtype="16">
                                  <p:stCondLst>
                                    <p:cond delay="0"/>
                                  </p:stCondLst>
                                  <p:childTnLst>
                                    <p:set>
                                      <p:cBhvr>
                                        <p:cTn id="322" dur="1" fill="hold">
                                          <p:stCondLst>
                                            <p:cond delay="0"/>
                                          </p:stCondLst>
                                        </p:cTn>
                                        <p:tgtEl>
                                          <p:spTgt spid="114"/>
                                        </p:tgtEl>
                                        <p:attrNameLst>
                                          <p:attrName>style.visibility</p:attrName>
                                        </p:attrNameLst>
                                      </p:cBhvr>
                                      <p:to>
                                        <p:strVal val="visible"/>
                                      </p:to>
                                    </p:set>
                                    <p:animEffect filter="box(in)" transition="in">
                                      <p:cBhvr additive="repl">
                                        <p:cTn id="323" dur="500"/>
                                        <p:tgtEl>
                                          <p:spTgt spid="114"/>
                                        </p:tgtEl>
                                      </p:cBhvr>
                                    </p:animEffect>
                                  </p:childTnLst>
                                </p:cTn>
                              </p:par>
                            </p:childTnLst>
                          </p:cTn>
                        </p:par>
                      </p:childTnLst>
                    </p:cTn>
                  </p:par>
                  <p:par>
                    <p:cTn id="324" dur="indefinite" fill="hold">
                      <p:stCondLst>
                        <p:cond delay="indefinite"/>
                      </p:stCondLst>
                      <p:childTnLst>
                        <p:par>
                          <p:cTn id="325" dur="indefinite" fill="hold">
                            <p:stCondLst>
                              <p:cond delay="0"/>
                            </p:stCondLst>
                            <p:childTnLst>
                              <p:par>
                                <p:cTn id="326" dur="indefinite" nodeType="clickEffect" fill="hold" presetClass="entr" presetID="2" presetSubtype="4">
                                  <p:stCondLst>
                                    <p:cond delay="0"/>
                                  </p:stCondLst>
                                  <p:childTnLst>
                                    <p:set>
                                      <p:cBhvr>
                                        <p:cTn id="327" dur="1" fill="hold">
                                          <p:stCondLst>
                                            <p:cond delay="0"/>
                                          </p:stCondLst>
                                        </p:cTn>
                                        <p:tgtEl>
                                          <p:spTgt spid="117"/>
                                        </p:tgtEl>
                                        <p:attrNameLst>
                                          <p:attrName>style.visibility</p:attrName>
                                        </p:attrNameLst>
                                      </p:cBhvr>
                                      <p:to>
                                        <p:strVal val="visible"/>
                                      </p:to>
                                    </p:set>
                                    <p:anim calcmode="lin" valueType="num">
                                      <p:cBhvr additive="repl">
                                        <p:cTn id="328" dur="500" fill="hold"/>
                                        <p:tgtEl>
                                          <p:spTgt spid="117"/>
                                        </p:tgtEl>
                                        <p:attrNameLst>
                                          <p:attrName>ppt_x</p:attrName>
                                        </p:attrNameLst>
                                      </p:cBhvr>
                                      <p:tavLst>
                                        <p:tav tm="0">
                                          <p:val>
                                            <p:strVal val="#ppt_x"/>
                                          </p:val>
                                        </p:tav>
                                        <p:tav tm="100000">
                                          <p:val>
                                            <p:strVal val="#ppt_x"/>
                                          </p:val>
                                        </p:tav>
                                      </p:tavLst>
                                    </p:anim>
                                    <p:anim calcmode="lin" valueType="num">
                                      <p:cBhvr additive="repl">
                                        <p:cTn id="329" dur="500" fill="hold"/>
                                        <p:tgtEl>
                                          <p:spTgt spid="117"/>
                                        </p:tgtEl>
                                        <p:attrNameLst>
                                          <p:attrName>ppt_y</p:attrName>
                                        </p:attrNameLst>
                                      </p:cBhvr>
                                      <p:tavLst>
                                        <p:tav tm="0">
                                          <p:val>
                                            <p:strVal val="1+#ppt_h/2"/>
                                          </p:val>
                                        </p:tav>
                                        <p:tav tm="100000">
                                          <p:val>
                                            <p:strVal val="#ppt_y"/>
                                          </p:val>
                                        </p:tav>
                                      </p:tavLst>
                                    </p:anim>
                                  </p:childTnLst>
                                </p:cTn>
                              </p:par>
                            </p:childTnLst>
                          </p:cTn>
                        </p:par>
                      </p:childTnLst>
                    </p:cTn>
                  </p:par>
                  <p:par>
                    <p:cTn id="330" dur="indefinite" fill="hold">
                      <p:stCondLst>
                        <p:cond delay="indefinite"/>
                      </p:stCondLst>
                      <p:childTnLst>
                        <p:par>
                          <p:cTn id="331" dur="indefinite" fill="hold">
                            <p:stCondLst>
                              <p:cond delay="0"/>
                            </p:stCondLst>
                            <p:childTnLst>
                              <p:par>
                                <p:cTn id="332" dur="indefinite" nodeType="clickEffect" fill="hold" presetClass="entr" presetID="2" presetSubtype="4">
                                  <p:stCondLst>
                                    <p:cond delay="500"/>
                                  </p:stCondLst>
                                  <p:childTnLst>
                                    <p:set>
                                      <p:cBhvr>
                                        <p:cTn id="333" dur="1" fill="hold">
                                          <p:stCondLst>
                                            <p:cond delay="0"/>
                                          </p:stCondLst>
                                        </p:cTn>
                                        <p:tgtEl>
                                          <p:spTgt spid="118"/>
                                        </p:tgtEl>
                                        <p:attrNameLst>
                                          <p:attrName>style.visibility</p:attrName>
                                        </p:attrNameLst>
                                      </p:cBhvr>
                                      <p:to>
                                        <p:strVal val="visible"/>
                                      </p:to>
                                    </p:set>
                                    <p:anim calcmode="lin" valueType="num">
                                      <p:cBhvr additive="repl">
                                        <p:cTn id="334" dur="500" fill="hold"/>
                                        <p:tgtEl>
                                          <p:spTgt spid="118"/>
                                        </p:tgtEl>
                                        <p:attrNameLst>
                                          <p:attrName>ppt_x</p:attrName>
                                        </p:attrNameLst>
                                      </p:cBhvr>
                                      <p:tavLst>
                                        <p:tav tm="0">
                                          <p:val>
                                            <p:strVal val="#ppt_x"/>
                                          </p:val>
                                        </p:tav>
                                        <p:tav tm="100000">
                                          <p:val>
                                            <p:strVal val="#ppt_x"/>
                                          </p:val>
                                        </p:tav>
                                      </p:tavLst>
                                    </p:anim>
                                    <p:anim calcmode="lin" valueType="num">
                                      <p:cBhvr additive="repl">
                                        <p:cTn id="335" dur="500" fill="hold"/>
                                        <p:tgtEl>
                                          <p:spTgt spid="1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19" name="PlaceHolder 1"/>
          <p:cNvSpPr>
            <a:spLocks noGrp="1"/>
          </p:cNvSpPr>
          <p:nvPr>
            <p:ph type="title"/>
          </p:nvPr>
        </p:nvSpPr>
        <p:spPr>
          <a:xfrm>
            <a:off x="-360" y="-71280"/>
            <a:ext cx="9899640" cy="900000"/>
          </a:xfrm>
          <a:prstGeom prst="rect">
            <a:avLst/>
          </a:prstGeom>
          <a:noFill/>
          <a:ln w="0">
            <a:noFill/>
          </a:ln>
        </p:spPr>
        <p:txBody>
          <a:bodyPr lIns="0" rIns="0" tIns="0" bIns="0" anchor="ctr">
            <a:noAutofit/>
          </a:bodyPr>
          <a:p>
            <a:pPr algn="ctr">
              <a:lnSpc>
                <a:spcPct val="93000"/>
              </a:lnSpc>
              <a:spcBef>
                <a:spcPts val="751"/>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3600" spc="-1" strike="noStrike">
                <a:solidFill>
                  <a:srgbClr val="000000"/>
                </a:solidFill>
                <a:latin typeface="DejaVu Sans"/>
              </a:rPr>
              <a:t>CONSUMO DI SUOLO CALCOLATO DA NOI</a:t>
            </a:r>
            <a:endParaRPr b="0" lang="it-IT" sz="3600" spc="-1" strike="noStrike">
              <a:solidFill>
                <a:srgbClr val="000000"/>
              </a:solidFill>
              <a:latin typeface="Arial"/>
            </a:endParaRPr>
          </a:p>
        </p:txBody>
      </p:sp>
      <p:sp>
        <p:nvSpPr>
          <p:cNvPr id="120" name="PlaceHolder 2"/>
          <p:cNvSpPr>
            <a:spLocks noGrp="1"/>
          </p:cNvSpPr>
          <p:nvPr>
            <p:ph/>
          </p:nvPr>
        </p:nvSpPr>
        <p:spPr>
          <a:xfrm>
            <a:off x="178920" y="612360"/>
            <a:ext cx="9720360" cy="4319640"/>
          </a:xfrm>
          <a:prstGeom prst="rect">
            <a:avLst/>
          </a:prstGeom>
          <a:noFill/>
          <a:ln w="0">
            <a:noFill/>
          </a:ln>
        </p:spPr>
        <p:txBody>
          <a:bodyPr lIns="0" rIns="0" tIns="28440" bIns="0" anchor="t">
            <a:normAutofit fontScale="75000"/>
          </a:bodyPr>
          <a:p>
            <a:pPr marL="343080" indent="-343080">
              <a:lnSpc>
                <a:spcPct val="93000"/>
              </a:lnSpc>
              <a:spcBef>
                <a:spcPts val="1012"/>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800" spc="-1" strike="noStrike">
                <a:solidFill>
                  <a:srgbClr val="000000"/>
                </a:solidFill>
                <a:latin typeface="DejaVu Sans"/>
              </a:rPr>
              <a:t>Suolo permanentemente consumato al 2024 3033,4 ha il 16,4%</a:t>
            </a:r>
            <a:endParaRPr b="0" lang="it-IT" sz="2800" spc="-1" strike="noStrike">
              <a:solidFill>
                <a:srgbClr val="000000"/>
              </a:solidFill>
              <a:latin typeface="Arial"/>
            </a:endParaRPr>
          </a:p>
          <a:p>
            <a:pPr>
              <a:lnSpc>
                <a:spcPct val="93000"/>
              </a:lnSpc>
              <a:spcBef>
                <a:spcPts val="1012"/>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3200" spc="-1" strike="noStrike">
                <a:solidFill>
                  <a:srgbClr val="000000"/>
                </a:solidFill>
                <a:latin typeface="DejaVu Sans"/>
              </a:rPr>
              <a:t>Nuove previsioni residenziali POC (sup. lotti x %sup. imper. max.) + superfici a parcheggio  </a:t>
            </a:r>
            <a:r>
              <a:rPr b="0" lang="it-IT" sz="3200" spc="-1" strike="noStrike">
                <a:solidFill>
                  <a:srgbClr val="000000"/>
                </a:solidFill>
                <a:latin typeface="DejaVu Sans"/>
              </a:rPr>
              <a:t>	</a:t>
            </a:r>
            <a:r>
              <a:rPr b="0" lang="it-IT" sz="3200" spc="-1" strike="noStrike">
                <a:solidFill>
                  <a:srgbClr val="000000"/>
                </a:solidFill>
                <a:latin typeface="DejaVu Sans"/>
              </a:rPr>
              <a:t>	</a:t>
            </a:r>
            <a:r>
              <a:rPr b="0" lang="it-IT" sz="3200" spc="-1" strike="noStrike">
                <a:solidFill>
                  <a:srgbClr val="000000"/>
                </a:solidFill>
                <a:latin typeface="DejaVu Sans"/>
              </a:rPr>
              <a:t>	</a:t>
            </a:r>
            <a:r>
              <a:rPr b="0" lang="it-IT" sz="3200" spc="-1" strike="noStrike">
                <a:solidFill>
                  <a:srgbClr val="000000"/>
                </a:solidFill>
                <a:latin typeface="DejaVu Sans"/>
              </a:rPr>
              <a:t>	</a:t>
            </a:r>
            <a:r>
              <a:rPr b="0" lang="it-IT" sz="3200" spc="-1" strike="noStrike">
                <a:solidFill>
                  <a:srgbClr val="000000"/>
                </a:solidFill>
                <a:latin typeface="DejaVu Sans"/>
              </a:rPr>
              <a:t>	</a:t>
            </a:r>
            <a:r>
              <a:rPr b="0" lang="it-IT" sz="3200" spc="-1" strike="noStrike">
                <a:solidFill>
                  <a:srgbClr val="000000"/>
                </a:solidFill>
                <a:latin typeface="DejaVu Sans"/>
              </a:rPr>
              <a:t>	</a:t>
            </a:r>
            <a:r>
              <a:rPr b="0" lang="it-IT" sz="3200" spc="-1" strike="noStrike">
                <a:solidFill>
                  <a:srgbClr val="000000"/>
                </a:solidFill>
                <a:latin typeface="DejaVu Sans"/>
              </a:rPr>
              <a:t>	</a:t>
            </a:r>
            <a:r>
              <a:rPr b="0" lang="it-IT" sz="3200" spc="-1" strike="noStrike">
                <a:solidFill>
                  <a:srgbClr val="000000"/>
                </a:solidFill>
                <a:latin typeface="DejaVu Sans"/>
              </a:rPr>
              <a:t>	</a:t>
            </a:r>
            <a:r>
              <a:rPr b="0" lang="it-IT" sz="3200" spc="-1" strike="noStrike">
                <a:solidFill>
                  <a:srgbClr val="000000"/>
                </a:solidFill>
                <a:latin typeface="DejaVu Sans"/>
              </a:rPr>
              <a:t>	</a:t>
            </a:r>
            <a:r>
              <a:rPr b="0" lang="it-IT" sz="3200" spc="-1" strike="noStrike">
                <a:solidFill>
                  <a:srgbClr val="000000"/>
                </a:solidFill>
                <a:latin typeface="DejaVu Sans"/>
              </a:rPr>
              <a:t>	</a:t>
            </a:r>
            <a:r>
              <a:rPr b="0" lang="it-IT" sz="3200" spc="-1" strike="noStrike">
                <a:solidFill>
                  <a:srgbClr val="000000"/>
                </a:solidFill>
                <a:latin typeface="DejaVu Sans"/>
              </a:rPr>
              <a:t>	</a:t>
            </a:r>
            <a:r>
              <a:rPr b="0" lang="it-IT" sz="3200" spc="-1" strike="noStrike">
                <a:solidFill>
                  <a:srgbClr val="000000"/>
                </a:solidFill>
                <a:latin typeface="DejaVu Sans"/>
              </a:rPr>
              <a:t>32,4 ha</a:t>
            </a:r>
            <a:endParaRPr b="0" lang="it-IT" sz="3200" spc="-1" strike="noStrike">
              <a:solidFill>
                <a:srgbClr val="000000"/>
              </a:solidFill>
              <a:latin typeface="Arial"/>
            </a:endParaRPr>
          </a:p>
          <a:p>
            <a:pPr algn="just">
              <a:lnSpc>
                <a:spcPct val="93000"/>
              </a:lnSpc>
              <a:spcBef>
                <a:spcPts val="1012"/>
              </a:spcBef>
              <a:spcAft>
                <a:spcPts val="88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1500" spc="-1" strike="noStrike">
                <a:solidFill>
                  <a:srgbClr val="000000"/>
                </a:solidFill>
                <a:latin typeface="DejaVu Sans"/>
              </a:rPr>
              <a:t>Dal calcolo precedente sono esclusi tutti i consistenti ampliamenti sugli edifici esistenti in tutte le Zone omogenee e per tutte le funzioni: per queste nuove occupazioni di suolo non è possibile fare calcoli autonomi.</a:t>
            </a:r>
            <a:endParaRPr b="0" lang="it-IT" sz="1500" spc="-1" strike="noStrike">
              <a:solidFill>
                <a:srgbClr val="000000"/>
              </a:solidFill>
              <a:latin typeface="Arial"/>
            </a:endParaRPr>
          </a:p>
          <a:p>
            <a:pPr algn="just">
              <a:lnSpc>
                <a:spcPct val="93000"/>
              </a:lnSpc>
              <a:spcBef>
                <a:spcPts val="1012"/>
              </a:spcBef>
              <a:spcAft>
                <a:spcPts val="88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200" spc="-1" strike="noStrike">
                <a:solidFill>
                  <a:srgbClr val="000000"/>
                </a:solidFill>
                <a:latin typeface="DejaVu Sans"/>
              </a:rPr>
              <a:t>Nuovi interventi al di fuori del perimetro del territorio urbanizzato (misurato sulle mappe, mancano i dati) 120,1 ha</a:t>
            </a:r>
            <a:endParaRPr b="0" lang="it-IT" sz="2200" spc="-1" strike="noStrike">
              <a:solidFill>
                <a:srgbClr val="000000"/>
              </a:solidFill>
              <a:latin typeface="Arial"/>
            </a:endParaRPr>
          </a:p>
          <a:p>
            <a:pPr algn="just">
              <a:lnSpc>
                <a:spcPct val="93000"/>
              </a:lnSpc>
              <a:spcBef>
                <a:spcPts val="1012"/>
              </a:spcBef>
              <a:spcAft>
                <a:spcPts val="88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200" spc="-1" strike="noStrike">
                <a:solidFill>
                  <a:srgbClr val="000000"/>
                </a:solidFill>
                <a:latin typeface="DejaVu Sans"/>
              </a:rPr>
              <a:t>Nuove “infrastrutture viarie” una lunghezza di 30 Km per 10,50 ha</a:t>
            </a:r>
            <a:endParaRPr b="0" lang="it-IT" sz="2200" spc="-1" strike="noStrike">
              <a:solidFill>
                <a:srgbClr val="000000"/>
              </a:solidFill>
              <a:latin typeface="Arial"/>
            </a:endParaRPr>
          </a:p>
          <a:p>
            <a:pPr algn="just">
              <a:lnSpc>
                <a:spcPct val="93000"/>
              </a:lnSpc>
              <a:spcBef>
                <a:spcPts val="1012"/>
              </a:spcBef>
              <a:spcAft>
                <a:spcPts val="88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3200" spc="-1" strike="noStrike">
                <a:solidFill>
                  <a:srgbClr val="000000"/>
                </a:solidFill>
                <a:latin typeface="DejaVu Sans"/>
              </a:rPr>
              <a:t>Per un totale di suolo consumato di </a:t>
            </a:r>
            <a:r>
              <a:rPr b="1" lang="it-IT" sz="3200" spc="-1" strike="noStrike">
                <a:solidFill>
                  <a:srgbClr val="0000ff"/>
                </a:solidFill>
                <a:latin typeface="DejaVu Sans"/>
              </a:rPr>
              <a:t>163 ha</a:t>
            </a:r>
            <a:endParaRPr b="0" lang="it-IT" sz="3200" spc="-1" strike="noStrike">
              <a:solidFill>
                <a:srgbClr val="000000"/>
              </a:solidFill>
              <a:latin typeface="Arial"/>
            </a:endParaRPr>
          </a:p>
          <a:p>
            <a:pPr algn="just">
              <a:lnSpc>
                <a:spcPct val="93000"/>
              </a:lnSpc>
              <a:spcBef>
                <a:spcPts val="1012"/>
              </a:spcBef>
              <a:spcAft>
                <a:spcPts val="88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it-IT" sz="3200" spc="-1" strike="noStrike">
              <a:solidFill>
                <a:srgbClr val="000000"/>
              </a:solidFill>
              <a:latin typeface="Arial"/>
            </a:endParaRPr>
          </a:p>
          <a:p>
            <a:pPr algn="just">
              <a:lnSpc>
                <a:spcPct val="93000"/>
              </a:lnSpc>
              <a:spcBef>
                <a:spcPts val="1012"/>
              </a:spcBef>
              <a:spcAft>
                <a:spcPts val="88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3200" spc="-1" strike="noStrike">
                <a:solidFill>
                  <a:srgbClr val="000000"/>
                </a:solidFill>
                <a:latin typeface="DejaVu Sans"/>
              </a:rPr>
              <a:t> </a:t>
            </a:r>
            <a:endParaRPr b="0" lang="it-IT" sz="3200" spc="-1" strike="noStrike">
              <a:solidFill>
                <a:srgbClr val="000000"/>
              </a:solidFill>
              <a:latin typeface="Arial"/>
            </a:endParaRPr>
          </a:p>
          <a:p>
            <a:pPr algn="just">
              <a:lnSpc>
                <a:spcPct val="93000"/>
              </a:lnSpc>
              <a:spcBef>
                <a:spcPts val="1012"/>
              </a:spcBef>
              <a:spcAft>
                <a:spcPts val="88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it-IT" sz="2200" spc="-1" strike="noStrike">
              <a:solidFill>
                <a:srgbClr val="000000"/>
              </a:solidFill>
              <a:latin typeface="Arial"/>
            </a:endParaRPr>
          </a:p>
          <a:p>
            <a:pPr algn="just">
              <a:lnSpc>
                <a:spcPct val="93000"/>
              </a:lnSpc>
              <a:spcBef>
                <a:spcPts val="1012"/>
              </a:spcBef>
              <a:spcAft>
                <a:spcPts val="88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it-IT" sz="2200" spc="-1" strike="noStrike">
              <a:solidFill>
                <a:srgbClr val="000000"/>
              </a:solidFill>
              <a:latin typeface="Arial"/>
            </a:endParaRPr>
          </a:p>
          <a:p>
            <a:pPr>
              <a:lnSpc>
                <a:spcPct val="93000"/>
              </a:lnSpc>
              <a:spcBef>
                <a:spcPts val="1012"/>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it-IT" sz="2200" spc="-1" strike="noStrike">
              <a:solidFill>
                <a:srgbClr val="000000"/>
              </a:solidFill>
              <a:latin typeface="Arial"/>
            </a:endParaRPr>
          </a:p>
        </p:txBody>
      </p:sp>
      <p:sp>
        <p:nvSpPr>
          <p:cNvPr id="121" name=""/>
          <p:cNvSpPr/>
          <p:nvPr/>
        </p:nvSpPr>
        <p:spPr>
          <a:xfrm>
            <a:off x="0" y="4064040"/>
            <a:ext cx="10080720" cy="996840"/>
          </a:xfrm>
          <a:custGeom>
            <a:avLst/>
            <a:gdLst/>
            <a:ahLst/>
            <a:rect l="l" t="t" r="r" b="b"/>
            <a:pathLst>
              <a:path w="21600" h="21600">
                <a:moveTo>
                  <a:pt x="0" y="0"/>
                </a:moveTo>
                <a:lnTo>
                  <a:pt x="21600" y="0"/>
                </a:lnTo>
                <a:lnTo>
                  <a:pt x="21600" y="21600"/>
                </a:lnTo>
                <a:lnTo>
                  <a:pt x="0" y="21600"/>
                </a:lnTo>
                <a:lnTo>
                  <a:pt x="0" y="0"/>
                </a:lnTo>
                <a:close/>
              </a:path>
            </a:pathLst>
          </a:custGeom>
          <a:noFill/>
          <a:ln w="0">
            <a:noFill/>
          </a:ln>
        </p:spPr>
        <p:style>
          <a:lnRef idx="0"/>
          <a:fillRef idx="0"/>
          <a:effectRef idx="0"/>
          <a:fontRef idx="minor"/>
        </p:style>
        <p:txBody>
          <a:bodyPr lIns="90000" rIns="90000" tIns="45000" bIns="45000" anchor="t">
            <a:noAutofit/>
          </a:bodyPr>
          <a:p>
            <a:pPr algn="ctr">
              <a:lnSpc>
                <a:spcPct val="93000"/>
              </a:lnSpc>
              <a:spcBef>
                <a:spcPts val="751"/>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800" spc="-1" strike="noStrike">
                <a:solidFill>
                  <a:srgbClr val="000000"/>
                </a:solidFill>
                <a:latin typeface="DejaVu Sans"/>
              </a:rPr>
              <a:t>Quanto di questo suolo era classificato agricolo? Impossibile da sapere.</a:t>
            </a:r>
            <a:r>
              <a:rPr b="1" lang="it-IT" sz="3200" spc="-1" strike="noStrike">
                <a:solidFill>
                  <a:srgbClr val="0000ff"/>
                </a:solidFill>
                <a:latin typeface="DejaVu Sans"/>
              </a:rPr>
              <a:t> </a:t>
            </a:r>
            <a:r>
              <a:rPr b="0" lang="it-IT" sz="3200" spc="-1" strike="noStrike">
                <a:solidFill>
                  <a:srgbClr val="000000"/>
                </a:solidFill>
                <a:latin typeface="DejaVu Sans"/>
              </a:rPr>
              <a:t> </a:t>
            </a:r>
            <a:endParaRPr b="0" lang="it-IT" sz="3200" spc="-1" strike="noStrike">
              <a:solidFill>
                <a:srgbClr val="000000"/>
              </a:solidFill>
              <a:latin typeface="Arial"/>
            </a:endParaRPr>
          </a:p>
        </p:txBody>
      </p:sp>
      <p:pic>
        <p:nvPicPr>
          <p:cNvPr id="122" name="" descr=""/>
          <p:cNvPicPr/>
          <p:nvPr/>
        </p:nvPicPr>
        <p:blipFill>
          <a:blip r:embed="rId2"/>
          <a:stretch/>
        </p:blipFill>
        <p:spPr>
          <a:xfrm>
            <a:off x="0" y="0"/>
            <a:ext cx="10080720" cy="5670720"/>
          </a:xfrm>
          <a:prstGeom prst="rect">
            <a:avLst/>
          </a:prstGeom>
          <a:ln w="0">
            <a:noFill/>
          </a:ln>
        </p:spPr>
      </p:pic>
    </p:spTree>
  </p:cSld>
  <p:timing>
    <p:tnLst>
      <p:par>
        <p:cTn id="336" dur="indefinite" restart="never" nodeType="tmRoot">
          <p:childTnLst>
            <p:seq>
              <p:cTn id="337" dur="indefinite" nodeType="mainSeq">
                <p:childTnLst>
                  <p:par>
                    <p:cTn id="338" dur="indefinite" fill="hold">
                      <p:stCondLst>
                        <p:cond delay="indefinite"/>
                      </p:stCondLst>
                      <p:childTnLst>
                        <p:par>
                          <p:cTn id="339" dur="indefinite" fill="hold">
                            <p:stCondLst>
                              <p:cond delay="0"/>
                            </p:stCondLst>
                            <p:childTnLst>
                              <p:par>
                                <p:cTn id="340" dur="indefinite" nodeType="clickEffect" fill="hold" presetClass="entr" presetID="2" presetSubtype="4">
                                  <p:stCondLst>
                                    <p:cond delay="0"/>
                                  </p:stCondLst>
                                  <p:childTnLst>
                                    <p:set>
                                      <p:cBhvr>
                                        <p:cTn id="341" dur="1" fill="hold">
                                          <p:stCondLst>
                                            <p:cond delay="0"/>
                                          </p:stCondLst>
                                        </p:cTn>
                                        <p:tgtEl>
                                          <p:spTgt spid="120">
                                            <p:txEl>
                                              <p:pRg st="0" end="0"/>
                                            </p:txEl>
                                          </p:spTgt>
                                        </p:tgtEl>
                                        <p:attrNameLst>
                                          <p:attrName>style.visibility</p:attrName>
                                        </p:attrNameLst>
                                      </p:cBhvr>
                                      <p:to>
                                        <p:strVal val="visible"/>
                                      </p:to>
                                    </p:set>
                                    <p:anim calcmode="lin" valueType="num">
                                      <p:cBhvr additive="repl">
                                        <p:cTn id="342" dur="500" fill="hold"/>
                                        <p:tgtEl>
                                          <p:spTgt spid="120">
                                            <p:txEl>
                                              <p:pRg st="0" end="0"/>
                                            </p:txEl>
                                          </p:spTgt>
                                        </p:tgtEl>
                                        <p:attrNameLst>
                                          <p:attrName>ppt_x</p:attrName>
                                        </p:attrNameLst>
                                      </p:cBhvr>
                                      <p:tavLst>
                                        <p:tav tm="0">
                                          <p:val>
                                            <p:strVal val="#ppt_x"/>
                                          </p:val>
                                        </p:tav>
                                        <p:tav tm="100000">
                                          <p:val>
                                            <p:strVal val="#ppt_x"/>
                                          </p:val>
                                        </p:tav>
                                      </p:tavLst>
                                    </p:anim>
                                    <p:anim calcmode="lin" valueType="num">
                                      <p:cBhvr additive="repl">
                                        <p:cTn id="343" dur="500" fill="hold"/>
                                        <p:tgtEl>
                                          <p:spTgt spid="12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44" dur="indefinite" fill="hold">
                      <p:stCondLst>
                        <p:cond delay="indefinite"/>
                      </p:stCondLst>
                      <p:childTnLst>
                        <p:par>
                          <p:cTn id="345" dur="indefinite" fill="hold">
                            <p:stCondLst>
                              <p:cond delay="0"/>
                            </p:stCondLst>
                            <p:childTnLst>
                              <p:par>
                                <p:cTn id="346" dur="indefinite" nodeType="clickEffect" fill="hold" presetClass="entr" presetID="2" presetSubtype="4">
                                  <p:stCondLst>
                                    <p:cond delay="0"/>
                                  </p:stCondLst>
                                  <p:childTnLst>
                                    <p:set>
                                      <p:cBhvr>
                                        <p:cTn id="347" dur="1" fill="hold">
                                          <p:stCondLst>
                                            <p:cond delay="0"/>
                                          </p:stCondLst>
                                        </p:cTn>
                                        <p:tgtEl>
                                          <p:spTgt spid="120">
                                            <p:txEl>
                                              <p:pRg st="1" end="1"/>
                                            </p:txEl>
                                          </p:spTgt>
                                        </p:tgtEl>
                                        <p:attrNameLst>
                                          <p:attrName>style.visibility</p:attrName>
                                        </p:attrNameLst>
                                      </p:cBhvr>
                                      <p:to>
                                        <p:strVal val="visible"/>
                                      </p:to>
                                    </p:set>
                                    <p:anim calcmode="lin" valueType="num">
                                      <p:cBhvr additive="repl">
                                        <p:cTn id="348" dur="500" fill="hold"/>
                                        <p:tgtEl>
                                          <p:spTgt spid="120">
                                            <p:txEl>
                                              <p:pRg st="1" end="1"/>
                                            </p:txEl>
                                          </p:spTgt>
                                        </p:tgtEl>
                                        <p:attrNameLst>
                                          <p:attrName>ppt_x</p:attrName>
                                        </p:attrNameLst>
                                      </p:cBhvr>
                                      <p:tavLst>
                                        <p:tav tm="0">
                                          <p:val>
                                            <p:strVal val="#ppt_x"/>
                                          </p:val>
                                        </p:tav>
                                        <p:tav tm="100000">
                                          <p:val>
                                            <p:strVal val="#ppt_x"/>
                                          </p:val>
                                        </p:tav>
                                      </p:tavLst>
                                    </p:anim>
                                    <p:anim calcmode="lin" valueType="num">
                                      <p:cBhvr additive="repl">
                                        <p:cTn id="349" dur="500" fill="hold"/>
                                        <p:tgtEl>
                                          <p:spTgt spid="12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50" dur="indefinite" fill="hold">
                      <p:stCondLst>
                        <p:cond delay="indefinite"/>
                      </p:stCondLst>
                      <p:childTnLst>
                        <p:par>
                          <p:cTn id="351" dur="indefinite" fill="hold">
                            <p:stCondLst>
                              <p:cond delay="0"/>
                            </p:stCondLst>
                            <p:childTnLst>
                              <p:par>
                                <p:cTn id="352" dur="indefinite" nodeType="clickEffect" fill="hold" presetClass="entr" presetID="2" presetSubtype="4">
                                  <p:stCondLst>
                                    <p:cond delay="0"/>
                                  </p:stCondLst>
                                  <p:childTnLst>
                                    <p:set>
                                      <p:cBhvr>
                                        <p:cTn id="353" dur="1" fill="hold">
                                          <p:stCondLst>
                                            <p:cond delay="0"/>
                                          </p:stCondLst>
                                        </p:cTn>
                                        <p:tgtEl>
                                          <p:spTgt spid="120">
                                            <p:txEl>
                                              <p:pRg st="2" end="2"/>
                                            </p:txEl>
                                          </p:spTgt>
                                        </p:tgtEl>
                                        <p:attrNameLst>
                                          <p:attrName>style.visibility</p:attrName>
                                        </p:attrNameLst>
                                      </p:cBhvr>
                                      <p:to>
                                        <p:strVal val="visible"/>
                                      </p:to>
                                    </p:set>
                                    <p:anim calcmode="lin" valueType="num">
                                      <p:cBhvr additive="repl">
                                        <p:cTn id="354" dur="500" fill="hold"/>
                                        <p:tgtEl>
                                          <p:spTgt spid="120">
                                            <p:txEl>
                                              <p:pRg st="2" end="2"/>
                                            </p:txEl>
                                          </p:spTgt>
                                        </p:tgtEl>
                                        <p:attrNameLst>
                                          <p:attrName>ppt_x</p:attrName>
                                        </p:attrNameLst>
                                      </p:cBhvr>
                                      <p:tavLst>
                                        <p:tav tm="0">
                                          <p:val>
                                            <p:strVal val="#ppt_x"/>
                                          </p:val>
                                        </p:tav>
                                        <p:tav tm="100000">
                                          <p:val>
                                            <p:strVal val="#ppt_x"/>
                                          </p:val>
                                        </p:tav>
                                      </p:tavLst>
                                    </p:anim>
                                    <p:anim calcmode="lin" valueType="num">
                                      <p:cBhvr additive="repl">
                                        <p:cTn id="355" dur="500" fill="hold"/>
                                        <p:tgtEl>
                                          <p:spTgt spid="12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56" dur="indefinite" fill="hold">
                      <p:stCondLst>
                        <p:cond delay="indefinite"/>
                      </p:stCondLst>
                      <p:childTnLst>
                        <p:par>
                          <p:cTn id="357" dur="indefinite" fill="hold">
                            <p:stCondLst>
                              <p:cond delay="0"/>
                            </p:stCondLst>
                            <p:childTnLst>
                              <p:par>
                                <p:cTn id="358" dur="indefinite" nodeType="clickEffect" fill="hold" presetClass="entr" presetID="2" presetSubtype="4">
                                  <p:stCondLst>
                                    <p:cond delay="0"/>
                                  </p:stCondLst>
                                  <p:childTnLst>
                                    <p:set>
                                      <p:cBhvr>
                                        <p:cTn id="359" dur="1" fill="hold">
                                          <p:stCondLst>
                                            <p:cond delay="0"/>
                                          </p:stCondLst>
                                        </p:cTn>
                                        <p:tgtEl>
                                          <p:spTgt spid="120">
                                            <p:txEl>
                                              <p:pRg st="3" end="3"/>
                                            </p:txEl>
                                          </p:spTgt>
                                        </p:tgtEl>
                                        <p:attrNameLst>
                                          <p:attrName>style.visibility</p:attrName>
                                        </p:attrNameLst>
                                      </p:cBhvr>
                                      <p:to>
                                        <p:strVal val="visible"/>
                                      </p:to>
                                    </p:set>
                                    <p:anim calcmode="lin" valueType="num">
                                      <p:cBhvr additive="repl">
                                        <p:cTn id="360" dur="500" fill="hold"/>
                                        <p:tgtEl>
                                          <p:spTgt spid="120">
                                            <p:txEl>
                                              <p:pRg st="3" end="3"/>
                                            </p:txEl>
                                          </p:spTgt>
                                        </p:tgtEl>
                                        <p:attrNameLst>
                                          <p:attrName>ppt_x</p:attrName>
                                        </p:attrNameLst>
                                      </p:cBhvr>
                                      <p:tavLst>
                                        <p:tav tm="0">
                                          <p:val>
                                            <p:strVal val="#ppt_x"/>
                                          </p:val>
                                        </p:tav>
                                        <p:tav tm="100000">
                                          <p:val>
                                            <p:strVal val="#ppt_x"/>
                                          </p:val>
                                        </p:tav>
                                      </p:tavLst>
                                    </p:anim>
                                    <p:anim calcmode="lin" valueType="num">
                                      <p:cBhvr additive="repl">
                                        <p:cTn id="361" dur="500" fill="hold"/>
                                        <p:tgtEl>
                                          <p:spTgt spid="12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62" dur="indefinite" fill="hold">
                      <p:stCondLst>
                        <p:cond delay="indefinite"/>
                      </p:stCondLst>
                      <p:childTnLst>
                        <p:par>
                          <p:cTn id="363" dur="indefinite" fill="hold">
                            <p:stCondLst>
                              <p:cond delay="0"/>
                            </p:stCondLst>
                            <p:childTnLst>
                              <p:par>
                                <p:cTn id="364" dur="indefinite" nodeType="clickEffect" fill="hold" presetClass="entr" presetID="2" presetSubtype="4">
                                  <p:stCondLst>
                                    <p:cond delay="0"/>
                                  </p:stCondLst>
                                  <p:childTnLst>
                                    <p:set>
                                      <p:cBhvr>
                                        <p:cTn id="365" dur="1" fill="hold">
                                          <p:stCondLst>
                                            <p:cond delay="0"/>
                                          </p:stCondLst>
                                        </p:cTn>
                                        <p:tgtEl>
                                          <p:spTgt spid="120">
                                            <p:txEl>
                                              <p:pRg st="4" end="4"/>
                                            </p:txEl>
                                          </p:spTgt>
                                        </p:tgtEl>
                                        <p:attrNameLst>
                                          <p:attrName>style.visibility</p:attrName>
                                        </p:attrNameLst>
                                      </p:cBhvr>
                                      <p:to>
                                        <p:strVal val="visible"/>
                                      </p:to>
                                    </p:set>
                                    <p:anim calcmode="lin" valueType="num">
                                      <p:cBhvr additive="repl">
                                        <p:cTn id="366" dur="500" fill="hold"/>
                                        <p:tgtEl>
                                          <p:spTgt spid="120">
                                            <p:txEl>
                                              <p:pRg st="4" end="4"/>
                                            </p:txEl>
                                          </p:spTgt>
                                        </p:tgtEl>
                                        <p:attrNameLst>
                                          <p:attrName>ppt_x</p:attrName>
                                        </p:attrNameLst>
                                      </p:cBhvr>
                                      <p:tavLst>
                                        <p:tav tm="0">
                                          <p:val>
                                            <p:strVal val="#ppt_x"/>
                                          </p:val>
                                        </p:tav>
                                        <p:tav tm="100000">
                                          <p:val>
                                            <p:strVal val="#ppt_x"/>
                                          </p:val>
                                        </p:tav>
                                      </p:tavLst>
                                    </p:anim>
                                    <p:anim calcmode="lin" valueType="num">
                                      <p:cBhvr additive="repl">
                                        <p:cTn id="367" dur="500" fill="hold"/>
                                        <p:tgtEl>
                                          <p:spTgt spid="120">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68" dur="indefinite" fill="hold">
                      <p:stCondLst>
                        <p:cond delay="indefinite"/>
                      </p:stCondLst>
                      <p:childTnLst>
                        <p:par>
                          <p:cTn id="369" dur="indefinite" fill="hold">
                            <p:stCondLst>
                              <p:cond delay="0"/>
                            </p:stCondLst>
                            <p:childTnLst>
                              <p:par>
                                <p:cTn id="370" dur="indefinite" nodeType="clickEffect" fill="hold" presetClass="entr" presetID="2" presetSubtype="4">
                                  <p:stCondLst>
                                    <p:cond delay="0"/>
                                  </p:stCondLst>
                                  <p:childTnLst>
                                    <p:set>
                                      <p:cBhvr>
                                        <p:cTn id="371" dur="1" fill="hold">
                                          <p:stCondLst>
                                            <p:cond delay="0"/>
                                          </p:stCondLst>
                                        </p:cTn>
                                        <p:tgtEl>
                                          <p:spTgt spid="120">
                                            <p:txEl>
                                              <p:pRg st="5" end="5"/>
                                            </p:txEl>
                                          </p:spTgt>
                                        </p:tgtEl>
                                        <p:attrNameLst>
                                          <p:attrName>style.visibility</p:attrName>
                                        </p:attrNameLst>
                                      </p:cBhvr>
                                      <p:to>
                                        <p:strVal val="visible"/>
                                      </p:to>
                                    </p:set>
                                    <p:anim calcmode="lin" valueType="num">
                                      <p:cBhvr additive="repl">
                                        <p:cTn id="372" dur="500" fill="hold"/>
                                        <p:tgtEl>
                                          <p:spTgt spid="120">
                                            <p:txEl>
                                              <p:pRg st="5" end="5"/>
                                            </p:txEl>
                                          </p:spTgt>
                                        </p:tgtEl>
                                        <p:attrNameLst>
                                          <p:attrName>ppt_x</p:attrName>
                                        </p:attrNameLst>
                                      </p:cBhvr>
                                      <p:tavLst>
                                        <p:tav tm="0">
                                          <p:val>
                                            <p:strVal val="#ppt_x"/>
                                          </p:val>
                                        </p:tav>
                                        <p:tav tm="100000">
                                          <p:val>
                                            <p:strVal val="#ppt_x"/>
                                          </p:val>
                                        </p:tav>
                                      </p:tavLst>
                                    </p:anim>
                                    <p:anim calcmode="lin" valueType="num">
                                      <p:cBhvr additive="repl">
                                        <p:cTn id="373" dur="500" fill="hold"/>
                                        <p:tgtEl>
                                          <p:spTgt spid="120">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4" dur="indefinite" fill="hold">
                      <p:stCondLst>
                        <p:cond delay="indefinite"/>
                      </p:stCondLst>
                      <p:childTnLst>
                        <p:par>
                          <p:cTn id="375" dur="indefinite" fill="hold">
                            <p:stCondLst>
                              <p:cond delay="0"/>
                            </p:stCondLst>
                            <p:childTnLst>
                              <p:par>
                                <p:cTn id="376" dur="indefinite" nodeType="clickEffect" fill="hold" presetClass="entr" presetID="2" presetSubtype="4">
                                  <p:stCondLst>
                                    <p:cond delay="0"/>
                                  </p:stCondLst>
                                  <p:childTnLst>
                                    <p:set>
                                      <p:cBhvr>
                                        <p:cTn id="377" dur="1" fill="hold">
                                          <p:stCondLst>
                                            <p:cond delay="0"/>
                                          </p:stCondLst>
                                        </p:cTn>
                                        <p:tgtEl>
                                          <p:spTgt spid="121">
                                            <p:txEl>
                                              <p:pRg st="0" end="0"/>
                                            </p:txEl>
                                          </p:spTgt>
                                        </p:tgtEl>
                                        <p:attrNameLst>
                                          <p:attrName>style.visibility</p:attrName>
                                        </p:attrNameLst>
                                      </p:cBhvr>
                                      <p:to>
                                        <p:strVal val="visible"/>
                                      </p:to>
                                    </p:set>
                                    <p:anim calcmode="lin" valueType="num">
                                      <p:cBhvr additive="repl">
                                        <p:cTn id="378" dur="500" fill="hold"/>
                                        <p:tgtEl>
                                          <p:spTgt spid="121">
                                            <p:txEl>
                                              <p:pRg st="0" end="0"/>
                                            </p:txEl>
                                          </p:spTgt>
                                        </p:tgtEl>
                                        <p:attrNameLst>
                                          <p:attrName>ppt_x</p:attrName>
                                        </p:attrNameLst>
                                      </p:cBhvr>
                                      <p:tavLst>
                                        <p:tav tm="0">
                                          <p:val>
                                            <p:strVal val="#ppt_x"/>
                                          </p:val>
                                        </p:tav>
                                        <p:tav tm="100000">
                                          <p:val>
                                            <p:strVal val="#ppt_x"/>
                                          </p:val>
                                        </p:tav>
                                      </p:tavLst>
                                    </p:anim>
                                    <p:anim calcmode="lin" valueType="num">
                                      <p:cBhvr additive="repl">
                                        <p:cTn id="379" dur="500" fill="hold"/>
                                        <p:tgtEl>
                                          <p:spTgt spid="12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80" dur="indefinite" fill="hold">
                      <p:stCondLst>
                        <p:cond delay="indefinite"/>
                      </p:stCondLst>
                      <p:childTnLst>
                        <p:par>
                          <p:cTn id="381" dur="indefinite" fill="hold">
                            <p:stCondLst>
                              <p:cond delay="0"/>
                            </p:stCondLst>
                            <p:childTnLst>
                              <p:par>
                                <p:cTn id="382" dur="indefinite" nodeType="clickEffect" fill="hold" presetClass="entr" presetID="49">
                                  <p:stCondLst>
                                    <p:cond delay="0"/>
                                  </p:stCondLst>
                                  <p:childTnLst>
                                    <p:set>
                                      <p:cBhvr>
                                        <p:cTn id="383" dur="1" fill="hold">
                                          <p:stCondLst>
                                            <p:cond delay="0"/>
                                          </p:stCondLst>
                                        </p:cTn>
                                        <p:tgtEl>
                                          <p:spTgt spid="122"/>
                                        </p:tgtEl>
                                        <p:attrNameLst>
                                          <p:attrName>style.visibility</p:attrName>
                                        </p:attrNameLst>
                                      </p:cBhvr>
                                      <p:to>
                                        <p:strVal val="visible"/>
                                      </p:to>
                                    </p:set>
                                    <p:anim calcmode="lin" valueType="num">
                                      <p:cBhvr additive="repl">
                                        <p:cTn id="384" dur="500" fill="hold"/>
                                        <p:tgtEl>
                                          <p:spTgt spid="122"/>
                                        </p:tgtEl>
                                        <p:attrNameLst>
                                          <p:attrName>ppt_w</p:attrName>
                                        </p:attrNameLst>
                                      </p:cBhvr>
                                      <p:tavLst>
                                        <p:tav tm="0">
                                          <p:val>
                                            <p:strVal val="0"/>
                                          </p:val>
                                        </p:tav>
                                        <p:tav tm="100000">
                                          <p:val>
                                            <p:strVal val="#ppt_w"/>
                                          </p:val>
                                        </p:tav>
                                      </p:tavLst>
                                    </p:anim>
                                    <p:anim calcmode="lin" valueType="num">
                                      <p:cBhvr additive="repl">
                                        <p:cTn id="385" dur="500" fill="hold"/>
                                        <p:tgtEl>
                                          <p:spTgt spid="122"/>
                                        </p:tgtEl>
                                        <p:attrNameLst>
                                          <p:attrName>ppt_h</p:attrName>
                                        </p:attrNameLst>
                                      </p:cBhvr>
                                      <p:tavLst>
                                        <p:tav tm="0">
                                          <p:val>
                                            <p:strVal val="0"/>
                                          </p:val>
                                        </p:tav>
                                        <p:tav tm="100000">
                                          <p:val>
                                            <p:strVal val="#ppt_h"/>
                                          </p:val>
                                        </p:tav>
                                      </p:tavLst>
                                    </p:anim>
                                    <p:anim calcmode="lin" valueType="num">
                                      <p:cBhvr additive="repl">
                                        <p:cTn id="386" dur="500" fill="hold"/>
                                        <p:tgtEl>
                                          <p:spTgt spid="122"/>
                                        </p:tgtEl>
                                        <p:attrNameLst>
                                          <p:attrName>r</p:attrName>
                                        </p:attrNameLst>
                                      </p:cBhvr>
                                      <p:tavLst>
                                        <p:tav tm="0">
                                          <p:val>
                                            <p:strVal val="360"/>
                                          </p:val>
                                        </p:tav>
                                        <p:tav tm="100000">
                                          <p:val>
                                            <p:strVal val="0"/>
                                          </p:val>
                                        </p:tav>
                                      </p:tavLst>
                                    </p:anim>
                                    <p:animEffect filter="fade" transition="in">
                                      <p:cBhvr additive="repl">
                                        <p:cTn id="387" dur="500"/>
                                        <p:tgtEl>
                                          <p:spTgt spid="12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23" name=""/>
          <p:cNvSpPr/>
          <p:nvPr/>
        </p:nvSpPr>
        <p:spPr>
          <a:xfrm>
            <a:off x="179280" y="179280"/>
            <a:ext cx="9720360" cy="1179720"/>
          </a:xfrm>
          <a:custGeom>
            <a:avLst/>
            <a:gdLst/>
            <a:ahLst/>
            <a:rect l="l" t="t" r="r" b="b"/>
            <a:pathLst>
              <a:path w="21600" h="21600">
                <a:moveTo>
                  <a:pt x="0" y="0"/>
                </a:moveTo>
                <a:lnTo>
                  <a:pt x="21600" y="0"/>
                </a:lnTo>
                <a:lnTo>
                  <a:pt x="21600" y="21600"/>
                </a:lnTo>
                <a:lnTo>
                  <a:pt x="0" y="21600"/>
                </a:lnTo>
                <a:lnTo>
                  <a:pt x="0" y="0"/>
                </a:lnTo>
                <a:close/>
              </a:path>
            </a:pathLst>
          </a:custGeom>
          <a:noFill/>
          <a:ln w="0">
            <a:noFill/>
          </a:ln>
        </p:spPr>
        <p:style>
          <a:lnRef idx="0"/>
          <a:fillRef idx="0"/>
          <a:effectRef idx="0"/>
          <a:fontRef idx="minor"/>
        </p:style>
        <p:txBody>
          <a:bodyPr lIns="90000" rIns="90000" tIns="45000" bIns="45000" anchor="t">
            <a:noAutofit/>
          </a:bodyPr>
          <a:p>
            <a:pPr algn="just">
              <a:lnSpc>
                <a:spcPct val="93000"/>
              </a:lnSpc>
              <a:spcBef>
                <a:spcPts val="751"/>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1800" spc="-1" strike="noStrike">
                <a:solidFill>
                  <a:srgbClr val="000000"/>
                </a:solidFill>
                <a:latin typeface="DejaVu Sans"/>
              </a:rPr>
              <a:t>Agenda 2030 ONU Sviluppo sostenibile ha stabilito degli obiettivi. In particolare l’Obiettivo 11.3.1 stabilisce che </a:t>
            </a:r>
            <a:r>
              <a:rPr b="1" lang="it-IT" sz="1800" spc="-1" strike="noStrike">
                <a:solidFill>
                  <a:srgbClr val="0000ff"/>
                </a:solidFill>
                <a:latin typeface="DejaVu Sans"/>
              </a:rPr>
              <a:t>entro il 2030 il consumo di suolo non superi la crescita demografica</a:t>
            </a:r>
            <a:r>
              <a:rPr b="0" lang="it-IT" sz="1800" spc="-1" strike="noStrike">
                <a:solidFill>
                  <a:srgbClr val="0000ff"/>
                </a:solidFill>
                <a:latin typeface="DejaVu Sans"/>
              </a:rPr>
              <a:t>.</a:t>
            </a:r>
            <a:r>
              <a:rPr b="0" lang="it-IT" sz="1800" spc="-1" strike="noStrike">
                <a:solidFill>
                  <a:srgbClr val="000000"/>
                </a:solidFill>
                <a:latin typeface="DejaVu Sans"/>
              </a:rPr>
              <a:t> </a:t>
            </a:r>
            <a:r>
              <a:rPr b="0" lang="it-IT" sz="1800" spc="-1" strike="noStrike">
                <a:solidFill>
                  <a:srgbClr val="000000"/>
                </a:solidFill>
                <a:latin typeface="DejaVu Sans"/>
                <a:ea typeface="Noto Sans CJK SC"/>
              </a:rPr>
              <a:t>Per Pisa con questo P.O.C. nei 5 anni di validità lo </a:t>
            </a:r>
            <a:r>
              <a:rPr b="0" lang="it-IT" sz="1600" spc="-1" strike="noStrike">
                <a:solidFill>
                  <a:srgbClr val="000000"/>
                </a:solidFill>
                <a:latin typeface="DejaVu Sans"/>
                <a:ea typeface="Noto Sans CJK SC"/>
              </a:rPr>
              <a:t>LCR (Land Consuption Rate) vale 1,08% mentre il </a:t>
            </a:r>
            <a:r>
              <a:rPr b="0" lang="it-IT" sz="1600" spc="-1" strike="noStrike">
                <a:solidFill>
                  <a:srgbClr val="000000"/>
                </a:solidFill>
                <a:latin typeface="DejaVu Sans"/>
                <a:ea typeface="Noto Sans CJK SC"/>
              </a:rPr>
              <a:t>PGR (Population Growth Rate) vale -0,2% e quindi l’</a:t>
            </a:r>
            <a:r>
              <a:rPr b="1" lang="it-IT" sz="2000" spc="-1" strike="noStrike">
                <a:solidFill>
                  <a:srgbClr val="0000ff"/>
                </a:solidFill>
                <a:latin typeface="DejaVu Sans"/>
                <a:ea typeface="Noto Sans CJK SC"/>
              </a:rPr>
              <a:t>LCRPGR vale -5,5.</a:t>
            </a:r>
            <a:endParaRPr b="0" lang="it-IT" sz="2000" spc="-1" strike="noStrike">
              <a:solidFill>
                <a:srgbClr val="000000"/>
              </a:solidFill>
              <a:latin typeface="Arial"/>
            </a:endParaRPr>
          </a:p>
        </p:txBody>
      </p:sp>
      <p:sp>
        <p:nvSpPr>
          <p:cNvPr id="124" name=""/>
          <p:cNvSpPr/>
          <p:nvPr/>
        </p:nvSpPr>
        <p:spPr>
          <a:xfrm>
            <a:off x="179280" y="1547640"/>
            <a:ext cx="9720360" cy="1365480"/>
          </a:xfrm>
          <a:custGeom>
            <a:avLst/>
            <a:gdLst/>
            <a:ahLst/>
            <a:rect l="l" t="t" r="r" b="b"/>
            <a:pathLst>
              <a:path w="21600" h="21600">
                <a:moveTo>
                  <a:pt x="0" y="0"/>
                </a:moveTo>
                <a:lnTo>
                  <a:pt x="21600" y="0"/>
                </a:lnTo>
                <a:lnTo>
                  <a:pt x="21600" y="21600"/>
                </a:lnTo>
                <a:lnTo>
                  <a:pt x="0" y="21600"/>
                </a:lnTo>
                <a:lnTo>
                  <a:pt x="0" y="0"/>
                </a:lnTo>
                <a:close/>
              </a:path>
            </a:pathLst>
          </a:custGeom>
          <a:noFill/>
          <a:ln w="0">
            <a:noFill/>
          </a:ln>
        </p:spPr>
        <p:style>
          <a:lnRef idx="0"/>
          <a:fillRef idx="0"/>
          <a:effectRef idx="0"/>
          <a:fontRef idx="minor"/>
        </p:style>
        <p:txBody>
          <a:bodyPr lIns="90000" rIns="90000" tIns="45000" bIns="45000" anchor="t">
            <a:noAutofit/>
          </a:bodyPr>
          <a:p>
            <a:pPr algn="just">
              <a:lnSpc>
                <a:spcPct val="93000"/>
              </a:lnSpc>
              <a:spcBef>
                <a:spcPts val="751"/>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1800" spc="-1" strike="noStrike">
                <a:solidFill>
                  <a:srgbClr val="000000"/>
                </a:solidFill>
                <a:latin typeface="Arial"/>
              </a:rPr>
              <a:t>Il P.T.E. italiano fissa: consumo netto di suolo pari a zero entro il 2030. Attraverso: riduzione  al minimo indispensabile la copertura permanente di nuovi suoli naturali o agricoli; privilegiando il recupero dell’esistente; bilanciare l'eventuale (e inevitabile) consumo di nuovo suolo attraverso interventi di ripristino naturale, de-paving (desigillatura) e rinaturazione nelle aree degradate. </a:t>
            </a:r>
            <a:r>
              <a:rPr b="1" lang="it-IT" sz="1800" spc="-1" strike="noStrike">
                <a:solidFill>
                  <a:srgbClr val="0000ff"/>
                </a:solidFill>
                <a:latin typeface="Arial"/>
              </a:rPr>
              <a:t>I numeri del POC adottato sono del tutto fuori dagli obiettivi di legge.</a:t>
            </a:r>
            <a:endParaRPr b="0" lang="it-IT" sz="1800" spc="-1" strike="noStrike">
              <a:solidFill>
                <a:srgbClr val="000000"/>
              </a:solidFill>
              <a:latin typeface="Arial"/>
            </a:endParaRPr>
          </a:p>
        </p:txBody>
      </p:sp>
      <p:sp>
        <p:nvSpPr>
          <p:cNvPr id="125" name=""/>
          <p:cNvSpPr/>
          <p:nvPr/>
        </p:nvSpPr>
        <p:spPr>
          <a:xfrm>
            <a:off x="179280" y="3060720"/>
            <a:ext cx="9720360" cy="1874880"/>
          </a:xfrm>
          <a:custGeom>
            <a:avLst/>
            <a:gdLst/>
            <a:ahLst/>
            <a:rect l="l" t="t" r="r" b="b"/>
            <a:pathLst>
              <a:path w="21600" h="21600">
                <a:moveTo>
                  <a:pt x="0" y="0"/>
                </a:moveTo>
                <a:lnTo>
                  <a:pt x="21600" y="0"/>
                </a:lnTo>
                <a:lnTo>
                  <a:pt x="21600" y="21600"/>
                </a:lnTo>
                <a:lnTo>
                  <a:pt x="0" y="21600"/>
                </a:lnTo>
                <a:lnTo>
                  <a:pt x="0" y="0"/>
                </a:lnTo>
                <a:close/>
              </a:path>
            </a:pathLst>
          </a:custGeom>
          <a:noFill/>
          <a:ln w="0">
            <a:noFill/>
          </a:ln>
        </p:spPr>
        <p:style>
          <a:lnRef idx="0"/>
          <a:fillRef idx="0"/>
          <a:effectRef idx="0"/>
          <a:fontRef idx="minor"/>
        </p:style>
        <p:txBody>
          <a:bodyPr lIns="90000" rIns="90000" tIns="45000" bIns="45000" anchor="t">
            <a:noAutofit/>
          </a:bodyPr>
          <a:p>
            <a:pPr algn="just">
              <a:lnSpc>
                <a:spcPct val="93000"/>
              </a:lnSpc>
              <a:spcBef>
                <a:spcPts val="751"/>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1800" spc="-1" strike="noStrike">
                <a:solidFill>
                  <a:srgbClr val="000000"/>
                </a:solidFill>
                <a:latin typeface="Arial"/>
              </a:rPr>
              <a:t>Il Regolamento (UE) 2024/1991, noto anche come Nature Restoration Law, stabilisce obiettivi per il recupero degli ecosistemi degradati ed è direttamente applicabile. Il Piano Nazionale di Ripristino (PNR) italiano è in via di stesura. Per gli ecosistemi urbani prevede nessuna perdita netta di verde urbano o di copertura arborea cittadina rispetto  al 2024 e fino al 2030 (principio di no net loss) e incremento graduale della copertura vegetale negli anni successivi. Tale Regolamento è già efficace e </a:t>
            </a:r>
            <a:r>
              <a:rPr b="1" lang="it-IT" sz="1800" spc="-1" strike="noStrike">
                <a:solidFill>
                  <a:srgbClr val="0000ff"/>
                </a:solidFill>
                <a:latin typeface="Arial"/>
              </a:rPr>
              <a:t>le azioni di ripristino saranno comunque imposte per le perdite di verde urbano e di copertura arborea a far data dal 2024</a:t>
            </a:r>
            <a:r>
              <a:rPr b="0" lang="it-IT" sz="1800" spc="-1" strike="noStrike">
                <a:solidFill>
                  <a:srgbClr val="000000"/>
                </a:solidFill>
                <a:latin typeface="Arial"/>
              </a:rPr>
              <a:t>.</a:t>
            </a:r>
            <a:endParaRPr b="0" lang="it-IT" sz="1800" spc="-1" strike="noStrike">
              <a:solidFill>
                <a:srgbClr val="000000"/>
              </a:solidFill>
              <a:latin typeface="Arial"/>
            </a:endParaRPr>
          </a:p>
        </p:txBody>
      </p:sp>
      <p:pic>
        <p:nvPicPr>
          <p:cNvPr id="126" name="" descr=""/>
          <p:cNvPicPr/>
          <p:nvPr/>
        </p:nvPicPr>
        <p:blipFill>
          <a:blip r:embed="rId2"/>
          <a:stretch/>
        </p:blipFill>
        <p:spPr>
          <a:xfrm>
            <a:off x="1440" y="39600"/>
            <a:ext cx="10079280" cy="1436760"/>
          </a:xfrm>
          <a:prstGeom prst="rect">
            <a:avLst/>
          </a:prstGeom>
          <a:ln w="0">
            <a:noFill/>
          </a:ln>
        </p:spPr>
      </p:pic>
    </p:spTree>
  </p:cSld>
  <p:timing>
    <p:tnLst>
      <p:par>
        <p:cTn id="388" dur="indefinite" restart="never" nodeType="tmRoot">
          <p:childTnLst>
            <p:seq>
              <p:cTn id="389" dur="indefinite" nodeType="mainSeq">
                <p:childTnLst>
                  <p:par>
                    <p:cTn id="390" dur="indefinite" fill="hold">
                      <p:stCondLst>
                        <p:cond delay="0"/>
                      </p:stCondLst>
                      <p:childTnLst>
                        <p:par>
                          <p:cTn id="391" dur="indefinite" fill="hold">
                            <p:stCondLst>
                              <p:cond delay="0"/>
                            </p:stCondLst>
                            <p:childTnLst>
                              <p:par>
                                <p:cTn id="392" dur="indefinite" nodeType="withEffect" fill="hold" presetClass="entr" presetID="2" presetSubtype="4">
                                  <p:stCondLst>
                                    <p:cond delay="500"/>
                                  </p:stCondLst>
                                  <p:childTnLst>
                                    <p:set>
                                      <p:cBhvr>
                                        <p:cTn id="393" dur="1" fill="hold">
                                          <p:stCondLst>
                                            <p:cond delay="0"/>
                                          </p:stCondLst>
                                        </p:cTn>
                                        <p:tgtEl>
                                          <p:spTgt spid="123">
                                            <p:txEl>
                                              <p:pRg st="0" end="0"/>
                                            </p:txEl>
                                          </p:spTgt>
                                        </p:tgtEl>
                                        <p:attrNameLst>
                                          <p:attrName>style.visibility</p:attrName>
                                        </p:attrNameLst>
                                      </p:cBhvr>
                                      <p:to>
                                        <p:strVal val="visible"/>
                                      </p:to>
                                    </p:set>
                                    <p:anim calcmode="lin" valueType="num">
                                      <p:cBhvr additive="repl">
                                        <p:cTn id="394" dur="500" fill="hold"/>
                                        <p:tgtEl>
                                          <p:spTgt spid="123">
                                            <p:txEl>
                                              <p:pRg st="0" end="0"/>
                                            </p:txEl>
                                          </p:spTgt>
                                        </p:tgtEl>
                                        <p:attrNameLst>
                                          <p:attrName>ppt_x</p:attrName>
                                        </p:attrNameLst>
                                      </p:cBhvr>
                                      <p:tavLst>
                                        <p:tav tm="0">
                                          <p:val>
                                            <p:strVal val="#ppt_x"/>
                                          </p:val>
                                        </p:tav>
                                        <p:tav tm="100000">
                                          <p:val>
                                            <p:strVal val="#ppt_x"/>
                                          </p:val>
                                        </p:tav>
                                      </p:tavLst>
                                    </p:anim>
                                    <p:anim calcmode="lin" valueType="num">
                                      <p:cBhvr additive="repl">
                                        <p:cTn id="395" dur="500" fill="hold"/>
                                        <p:tgtEl>
                                          <p:spTgt spid="12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96" dur="indefinite" fill="hold">
                      <p:stCondLst>
                        <p:cond delay="indefinite"/>
                      </p:stCondLst>
                      <p:childTnLst>
                        <p:par>
                          <p:cTn id="397" dur="indefinite" fill="hold">
                            <p:stCondLst>
                              <p:cond delay="0"/>
                            </p:stCondLst>
                            <p:childTnLst>
                              <p:par>
                                <p:cTn id="398" dur="indefinite" nodeType="clickEffect" fill="hold" presetClass="entr" presetID="2" presetSubtype="4">
                                  <p:stCondLst>
                                    <p:cond delay="0"/>
                                  </p:stCondLst>
                                  <p:childTnLst>
                                    <p:set>
                                      <p:cBhvr>
                                        <p:cTn id="399" dur="1" fill="hold">
                                          <p:stCondLst>
                                            <p:cond delay="0"/>
                                          </p:stCondLst>
                                        </p:cTn>
                                        <p:tgtEl>
                                          <p:spTgt spid="126"/>
                                        </p:tgtEl>
                                        <p:attrNameLst>
                                          <p:attrName>style.visibility</p:attrName>
                                        </p:attrNameLst>
                                      </p:cBhvr>
                                      <p:to>
                                        <p:strVal val="visible"/>
                                      </p:to>
                                    </p:set>
                                    <p:anim calcmode="lin" valueType="num">
                                      <p:cBhvr additive="repl">
                                        <p:cTn id="400" dur="500" fill="hold"/>
                                        <p:tgtEl>
                                          <p:spTgt spid="126"/>
                                        </p:tgtEl>
                                        <p:attrNameLst>
                                          <p:attrName>ppt_x</p:attrName>
                                        </p:attrNameLst>
                                      </p:cBhvr>
                                      <p:tavLst>
                                        <p:tav tm="0">
                                          <p:val>
                                            <p:strVal val="#ppt_x"/>
                                          </p:val>
                                        </p:tav>
                                        <p:tav tm="100000">
                                          <p:val>
                                            <p:strVal val="#ppt_x"/>
                                          </p:val>
                                        </p:tav>
                                      </p:tavLst>
                                    </p:anim>
                                    <p:anim calcmode="lin" valueType="num">
                                      <p:cBhvr additive="repl">
                                        <p:cTn id="401" dur="500" fill="hold"/>
                                        <p:tgtEl>
                                          <p:spTgt spid="126"/>
                                        </p:tgtEl>
                                        <p:attrNameLst>
                                          <p:attrName>ppt_y</p:attrName>
                                        </p:attrNameLst>
                                      </p:cBhvr>
                                      <p:tavLst>
                                        <p:tav tm="0">
                                          <p:val>
                                            <p:strVal val="1+#ppt_h/2"/>
                                          </p:val>
                                        </p:tav>
                                        <p:tav tm="100000">
                                          <p:val>
                                            <p:strVal val="#ppt_y"/>
                                          </p:val>
                                        </p:tav>
                                      </p:tavLst>
                                    </p:anim>
                                  </p:childTnLst>
                                </p:cTn>
                              </p:par>
                            </p:childTnLst>
                          </p:cTn>
                        </p:par>
                      </p:childTnLst>
                    </p:cTn>
                  </p:par>
                  <p:par>
                    <p:cTn id="402" dur="indefinite" fill="hold">
                      <p:stCondLst>
                        <p:cond delay="indefinite"/>
                      </p:stCondLst>
                      <p:childTnLst>
                        <p:par>
                          <p:cTn id="403" dur="indefinite" fill="hold">
                            <p:stCondLst>
                              <p:cond delay="0"/>
                            </p:stCondLst>
                            <p:childTnLst>
                              <p:par>
                                <p:cTn id="404" dur="indefinite" nodeType="clickEffect" fill="hold" presetClass="entr" presetID="12" presetSubtype="4">
                                  <p:stCondLst>
                                    <p:cond delay="0"/>
                                  </p:stCondLst>
                                  <p:childTnLst>
                                    <p:set>
                                      <p:cBhvr>
                                        <p:cTn id="405" dur="1" fill="hold">
                                          <p:stCondLst>
                                            <p:cond delay="0"/>
                                          </p:stCondLst>
                                        </p:cTn>
                                        <p:tgtEl>
                                          <p:spTgt spid="124">
                                            <p:txEl>
                                              <p:pRg st="0" end="0"/>
                                            </p:txEl>
                                          </p:spTgt>
                                        </p:tgtEl>
                                        <p:attrNameLst>
                                          <p:attrName>style.visibility</p:attrName>
                                        </p:attrNameLst>
                                      </p:cBhvr>
                                      <p:to>
                                        <p:strVal val="visible"/>
                                      </p:to>
                                    </p:set>
                                    <p:animEffect filter="slide(fromBottom)" transition="in">
                                      <p:cBhvr additive="repl">
                                        <p:cTn id="406" dur="500"/>
                                        <p:tgtEl>
                                          <p:spTgt spid="124">
                                            <p:txEl>
                                              <p:pRg st="0" end="0"/>
                                            </p:txEl>
                                          </p:spTgt>
                                        </p:tgtEl>
                                      </p:cBhvr>
                                    </p:animEffect>
                                  </p:childTnLst>
                                </p:cTn>
                              </p:par>
                            </p:childTnLst>
                          </p:cTn>
                        </p:par>
                      </p:childTnLst>
                    </p:cTn>
                  </p:par>
                  <p:par>
                    <p:cTn id="407" dur="indefinite" fill="hold">
                      <p:stCondLst>
                        <p:cond delay="indefinite"/>
                      </p:stCondLst>
                      <p:childTnLst>
                        <p:par>
                          <p:cTn id="408" dur="indefinite" fill="hold">
                            <p:stCondLst>
                              <p:cond delay="0"/>
                            </p:stCondLst>
                            <p:childTnLst>
                              <p:par>
                                <p:cTn id="409" dur="indefinite" nodeType="clickEffect" fill="hold" presetClass="entr" presetID="12" presetSubtype="4">
                                  <p:stCondLst>
                                    <p:cond delay="0"/>
                                  </p:stCondLst>
                                  <p:childTnLst>
                                    <p:set>
                                      <p:cBhvr>
                                        <p:cTn id="410" dur="1" fill="hold">
                                          <p:stCondLst>
                                            <p:cond delay="0"/>
                                          </p:stCondLst>
                                        </p:cTn>
                                        <p:tgtEl>
                                          <p:spTgt spid="125">
                                            <p:txEl>
                                              <p:pRg st="0" end="0"/>
                                            </p:txEl>
                                          </p:spTgt>
                                        </p:tgtEl>
                                        <p:attrNameLst>
                                          <p:attrName>style.visibility</p:attrName>
                                        </p:attrNameLst>
                                      </p:cBhvr>
                                      <p:to>
                                        <p:strVal val="visible"/>
                                      </p:to>
                                    </p:set>
                                    <p:animEffect filter="slide(fromBottom)" transition="in">
                                      <p:cBhvr additive="repl">
                                        <p:cTn id="411" dur="500"/>
                                        <p:tgtEl>
                                          <p:spTgt spid="125">
                                            <p:txEl>
                                              <p:pRg st="0" end="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27" name=""/>
          <p:cNvSpPr/>
          <p:nvPr/>
        </p:nvSpPr>
        <p:spPr>
          <a:xfrm>
            <a:off x="0" y="-36360"/>
            <a:ext cx="10080720" cy="5118120"/>
          </a:xfrm>
          <a:custGeom>
            <a:avLst/>
            <a:gdLst/>
            <a:ahLst/>
            <a:rect l="l" t="t" r="r" b="b"/>
            <a:pathLst>
              <a:path w="21600" h="21600">
                <a:moveTo>
                  <a:pt x="0" y="0"/>
                </a:moveTo>
                <a:lnTo>
                  <a:pt x="21600" y="0"/>
                </a:lnTo>
                <a:lnTo>
                  <a:pt x="21600" y="21600"/>
                </a:lnTo>
                <a:lnTo>
                  <a:pt x="0" y="21600"/>
                </a:lnTo>
                <a:lnTo>
                  <a:pt x="0" y="0"/>
                </a:lnTo>
                <a:close/>
              </a:path>
            </a:pathLst>
          </a:custGeom>
          <a:noFill/>
          <a:ln w="0">
            <a:noFill/>
          </a:ln>
        </p:spPr>
        <p:style>
          <a:lnRef idx="0"/>
          <a:fillRef idx="0"/>
          <a:effectRef idx="0"/>
          <a:fontRef idx="minor"/>
        </p:style>
        <p:txBody>
          <a:bodyPr lIns="90000" rIns="90000" tIns="45000" bIns="45000" anchor="t">
            <a:noAutofit/>
          </a:bodyPr>
          <a:p>
            <a:pPr algn="ctr">
              <a:lnSpc>
                <a:spcPct val="93000"/>
              </a:lnSpc>
              <a:spcBef>
                <a:spcPts val="176"/>
              </a:spcBef>
              <a:spcAft>
                <a:spcPts val="176"/>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800" spc="-1" strike="noStrike">
                <a:solidFill>
                  <a:srgbClr val="000000"/>
                </a:solidFill>
                <a:latin typeface="DejaVu Sans"/>
              </a:rPr>
              <a:t>Bisogna non ridurre il consumo di suolo, di cui parlano ormai tutti ingannevolmente.</a:t>
            </a:r>
            <a:endParaRPr b="0" lang="it-IT" sz="2800" spc="-1" strike="noStrike">
              <a:solidFill>
                <a:srgbClr val="000000"/>
              </a:solidFill>
              <a:latin typeface="Arial"/>
            </a:endParaRPr>
          </a:p>
          <a:p>
            <a:pPr algn="ctr">
              <a:lnSpc>
                <a:spcPct val="93000"/>
              </a:lnSpc>
              <a:spcBef>
                <a:spcPts val="737"/>
              </a:spcBef>
              <a:spcAft>
                <a:spcPts val="737"/>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it-IT" sz="3200" spc="-1" strike="noStrike">
                <a:solidFill>
                  <a:srgbClr val="0000ff"/>
                </a:solidFill>
                <a:latin typeface="DejaVu Sans"/>
              </a:rPr>
              <a:t>Bisogna ridurre il suolo permanentemente consumato!</a:t>
            </a:r>
            <a:endParaRPr b="0" lang="it-IT" sz="3200" spc="-1" strike="noStrike">
              <a:solidFill>
                <a:srgbClr val="000000"/>
              </a:solidFill>
              <a:latin typeface="Arial"/>
            </a:endParaRPr>
          </a:p>
          <a:p>
            <a:pPr algn="ctr">
              <a:lnSpc>
                <a:spcPct val="93000"/>
              </a:lnSpc>
              <a:spcBef>
                <a:spcPts val="176"/>
              </a:spcBef>
              <a:spcAft>
                <a:spcPts val="176"/>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800" spc="-1" strike="noStrike">
                <a:solidFill>
                  <a:srgbClr val="000000"/>
                </a:solidFill>
                <a:latin typeface="DejaVu Sans"/>
              </a:rPr>
              <a:t>Sembrano la stessa cosa ma sono due cose completamente diverse!</a:t>
            </a:r>
            <a:endParaRPr b="0" lang="it-IT" sz="2800" spc="-1" strike="noStrike">
              <a:solidFill>
                <a:srgbClr val="000000"/>
              </a:solidFill>
              <a:latin typeface="Arial"/>
            </a:endParaRPr>
          </a:p>
          <a:p>
            <a:pPr algn="ctr">
              <a:lnSpc>
                <a:spcPct val="93000"/>
              </a:lnSpc>
              <a:spcBef>
                <a:spcPts val="176"/>
              </a:spcBef>
              <a:spcAft>
                <a:spcPts val="176"/>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800" spc="-1" strike="noStrike">
                <a:solidFill>
                  <a:srgbClr val="000000"/>
                </a:solidFill>
                <a:latin typeface="DejaVu Sans"/>
              </a:rPr>
              <a:t>Se si passa da consumare 10ha l’anno a consumare 9,9ha l’anno si può affermare che si è ridotto il consumo di suolo.</a:t>
            </a:r>
            <a:endParaRPr b="0" lang="it-IT" sz="2800" spc="-1" strike="noStrike">
              <a:solidFill>
                <a:srgbClr val="000000"/>
              </a:solidFill>
              <a:latin typeface="Arial"/>
            </a:endParaRPr>
          </a:p>
          <a:p>
            <a:pPr algn="ctr">
              <a:lnSpc>
                <a:spcPct val="93000"/>
              </a:lnSpc>
              <a:spcBef>
                <a:spcPts val="451"/>
              </a:spcBef>
              <a:spcAft>
                <a:spcPts val="4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it-IT" sz="3200" spc="-1" strike="noStrike">
                <a:solidFill>
                  <a:srgbClr val="0000ff"/>
                </a:solidFill>
                <a:latin typeface="DejaVu Sans"/>
              </a:rPr>
              <a:t>Ma in realtà si aumenta il suolo consumato praticamente della stessa quantità. </a:t>
            </a:r>
            <a:endParaRPr b="0" lang="it-IT" sz="3200" spc="-1" strike="noStrike">
              <a:solidFill>
                <a:srgbClr val="000000"/>
              </a:solidFill>
              <a:latin typeface="Arial"/>
            </a:endParaRPr>
          </a:p>
        </p:txBody>
      </p:sp>
    </p:spTree>
  </p:cSld>
  <p:timing>
    <p:tnLst>
      <p:par>
        <p:cTn id="412" dur="indefinite" restart="never" nodeType="tmRoot">
          <p:childTnLst>
            <p:seq>
              <p:cTn id="413" dur="indefinite" nodeType="mainSeq">
                <p:childTnLst>
                  <p:par>
                    <p:cTn id="414" dur="indefinite" fill="hold">
                      <p:stCondLst>
                        <p:cond delay="0"/>
                      </p:stCondLst>
                      <p:childTnLst>
                        <p:par>
                          <p:cTn id="415" dur="indefinite" fill="hold">
                            <p:stCondLst>
                              <p:cond delay="0"/>
                            </p:stCondLst>
                            <p:childTnLst>
                              <p:par>
                                <p:cTn id="416" dur="indefinite" nodeType="withEffect" fill="hold" presetClass="entr" presetID="2" presetSubtype="4">
                                  <p:stCondLst>
                                    <p:cond delay="500"/>
                                  </p:stCondLst>
                                  <p:childTnLst>
                                    <p:set>
                                      <p:cBhvr>
                                        <p:cTn id="417" dur="1" fill="hold">
                                          <p:stCondLst>
                                            <p:cond delay="0"/>
                                          </p:stCondLst>
                                        </p:cTn>
                                        <p:tgtEl>
                                          <p:spTgt spid="127">
                                            <p:txEl>
                                              <p:pRg st="0" end="0"/>
                                            </p:txEl>
                                          </p:spTgt>
                                        </p:tgtEl>
                                        <p:attrNameLst>
                                          <p:attrName>style.visibility</p:attrName>
                                        </p:attrNameLst>
                                      </p:cBhvr>
                                      <p:to>
                                        <p:strVal val="visible"/>
                                      </p:to>
                                    </p:set>
                                    <p:anim calcmode="lin" valueType="num">
                                      <p:cBhvr additive="repl">
                                        <p:cTn id="418" dur="500" fill="hold"/>
                                        <p:tgtEl>
                                          <p:spTgt spid="127">
                                            <p:txEl>
                                              <p:pRg st="0" end="0"/>
                                            </p:txEl>
                                          </p:spTgt>
                                        </p:tgtEl>
                                        <p:attrNameLst>
                                          <p:attrName>ppt_x</p:attrName>
                                        </p:attrNameLst>
                                      </p:cBhvr>
                                      <p:tavLst>
                                        <p:tav tm="0">
                                          <p:val>
                                            <p:strVal val="#ppt_x"/>
                                          </p:val>
                                        </p:tav>
                                        <p:tav tm="100000">
                                          <p:val>
                                            <p:strVal val="#ppt_x"/>
                                          </p:val>
                                        </p:tav>
                                      </p:tavLst>
                                    </p:anim>
                                    <p:anim calcmode="lin" valueType="num">
                                      <p:cBhvr additive="repl">
                                        <p:cTn id="419" dur="500" fill="hold"/>
                                        <p:tgtEl>
                                          <p:spTgt spid="1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20" dur="indefinite" fill="hold">
                      <p:stCondLst>
                        <p:cond delay="indefinite"/>
                      </p:stCondLst>
                      <p:childTnLst>
                        <p:par>
                          <p:cTn id="421" dur="indefinite" fill="hold">
                            <p:stCondLst>
                              <p:cond delay="0"/>
                            </p:stCondLst>
                            <p:childTnLst>
                              <p:par>
                                <p:cTn id="422" dur="indefinite" nodeType="clickEffect" fill="hold" presetClass="entr" presetID="12" presetSubtype="4">
                                  <p:stCondLst>
                                    <p:cond delay="0"/>
                                  </p:stCondLst>
                                  <p:childTnLst>
                                    <p:set>
                                      <p:cBhvr>
                                        <p:cTn id="423" dur="1" fill="hold">
                                          <p:stCondLst>
                                            <p:cond delay="0"/>
                                          </p:stCondLst>
                                        </p:cTn>
                                        <p:tgtEl>
                                          <p:spTgt spid="127">
                                            <p:txEl>
                                              <p:pRg st="1" end="1"/>
                                            </p:txEl>
                                          </p:spTgt>
                                        </p:tgtEl>
                                        <p:attrNameLst>
                                          <p:attrName>style.visibility</p:attrName>
                                        </p:attrNameLst>
                                      </p:cBhvr>
                                      <p:to>
                                        <p:strVal val="visible"/>
                                      </p:to>
                                    </p:set>
                                    <p:animEffect filter="slide(fromBottom)" transition="in">
                                      <p:cBhvr additive="repl">
                                        <p:cTn id="424" dur="500"/>
                                        <p:tgtEl>
                                          <p:spTgt spid="127">
                                            <p:txEl>
                                              <p:pRg st="1" end="1"/>
                                            </p:txEl>
                                          </p:spTgt>
                                        </p:tgtEl>
                                      </p:cBhvr>
                                    </p:animEffect>
                                  </p:childTnLst>
                                </p:cTn>
                              </p:par>
                            </p:childTnLst>
                          </p:cTn>
                        </p:par>
                      </p:childTnLst>
                    </p:cTn>
                  </p:par>
                  <p:par>
                    <p:cTn id="425" dur="indefinite" fill="hold">
                      <p:stCondLst>
                        <p:cond delay="indefinite"/>
                      </p:stCondLst>
                      <p:childTnLst>
                        <p:par>
                          <p:cTn id="426" dur="indefinite" fill="hold">
                            <p:stCondLst>
                              <p:cond delay="0"/>
                            </p:stCondLst>
                            <p:childTnLst>
                              <p:par>
                                <p:cTn id="427" dur="indefinite" nodeType="clickEffect" fill="hold" presetClass="entr" presetID="2" presetSubtype="4">
                                  <p:stCondLst>
                                    <p:cond delay="0"/>
                                  </p:stCondLst>
                                  <p:childTnLst>
                                    <p:set>
                                      <p:cBhvr>
                                        <p:cTn id="428" dur="1" fill="hold">
                                          <p:stCondLst>
                                            <p:cond delay="0"/>
                                          </p:stCondLst>
                                        </p:cTn>
                                        <p:tgtEl>
                                          <p:spTgt spid="127">
                                            <p:txEl>
                                              <p:pRg st="2" end="2"/>
                                            </p:txEl>
                                          </p:spTgt>
                                        </p:tgtEl>
                                        <p:attrNameLst>
                                          <p:attrName>style.visibility</p:attrName>
                                        </p:attrNameLst>
                                      </p:cBhvr>
                                      <p:to>
                                        <p:strVal val="visible"/>
                                      </p:to>
                                    </p:set>
                                    <p:anim calcmode="lin" valueType="num">
                                      <p:cBhvr additive="repl">
                                        <p:cTn id="429" dur="500" fill="hold"/>
                                        <p:tgtEl>
                                          <p:spTgt spid="127">
                                            <p:txEl>
                                              <p:pRg st="2" end="2"/>
                                            </p:txEl>
                                          </p:spTgt>
                                        </p:tgtEl>
                                        <p:attrNameLst>
                                          <p:attrName>ppt_x</p:attrName>
                                        </p:attrNameLst>
                                      </p:cBhvr>
                                      <p:tavLst>
                                        <p:tav tm="0">
                                          <p:val>
                                            <p:strVal val="#ppt_x"/>
                                          </p:val>
                                        </p:tav>
                                        <p:tav tm="100000">
                                          <p:val>
                                            <p:strVal val="#ppt_x"/>
                                          </p:val>
                                        </p:tav>
                                      </p:tavLst>
                                    </p:anim>
                                    <p:anim calcmode="lin" valueType="num">
                                      <p:cBhvr additive="repl">
                                        <p:cTn id="430" dur="500" fill="hold"/>
                                        <p:tgtEl>
                                          <p:spTgt spid="1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31" dur="indefinite" fill="hold">
                      <p:stCondLst>
                        <p:cond delay="indefinite"/>
                      </p:stCondLst>
                      <p:childTnLst>
                        <p:par>
                          <p:cTn id="432" dur="indefinite" fill="hold">
                            <p:stCondLst>
                              <p:cond delay="0"/>
                            </p:stCondLst>
                            <p:childTnLst>
                              <p:par>
                                <p:cTn id="433" dur="indefinite" nodeType="clickEffect" fill="hold" presetClass="entr" presetID="2" presetSubtype="4">
                                  <p:stCondLst>
                                    <p:cond delay="0"/>
                                  </p:stCondLst>
                                  <p:childTnLst>
                                    <p:set>
                                      <p:cBhvr>
                                        <p:cTn id="434" dur="1" fill="hold">
                                          <p:stCondLst>
                                            <p:cond delay="0"/>
                                          </p:stCondLst>
                                        </p:cTn>
                                        <p:tgtEl>
                                          <p:spTgt spid="127">
                                            <p:txEl>
                                              <p:pRg st="3" end="3"/>
                                            </p:txEl>
                                          </p:spTgt>
                                        </p:tgtEl>
                                        <p:attrNameLst>
                                          <p:attrName>style.visibility</p:attrName>
                                        </p:attrNameLst>
                                      </p:cBhvr>
                                      <p:to>
                                        <p:strVal val="visible"/>
                                      </p:to>
                                    </p:set>
                                    <p:anim calcmode="lin" valueType="num">
                                      <p:cBhvr additive="repl">
                                        <p:cTn id="435" dur="500" fill="hold"/>
                                        <p:tgtEl>
                                          <p:spTgt spid="127">
                                            <p:txEl>
                                              <p:pRg st="3" end="3"/>
                                            </p:txEl>
                                          </p:spTgt>
                                        </p:tgtEl>
                                        <p:attrNameLst>
                                          <p:attrName>ppt_x</p:attrName>
                                        </p:attrNameLst>
                                      </p:cBhvr>
                                      <p:tavLst>
                                        <p:tav tm="0">
                                          <p:val>
                                            <p:strVal val="#ppt_x"/>
                                          </p:val>
                                        </p:tav>
                                        <p:tav tm="100000">
                                          <p:val>
                                            <p:strVal val="#ppt_x"/>
                                          </p:val>
                                        </p:tav>
                                      </p:tavLst>
                                    </p:anim>
                                    <p:anim calcmode="lin" valueType="num">
                                      <p:cBhvr additive="repl">
                                        <p:cTn id="436" dur="500" fill="hold"/>
                                        <p:tgtEl>
                                          <p:spTgt spid="12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37" dur="indefinite" fill="hold">
                      <p:stCondLst>
                        <p:cond delay="indefinite"/>
                      </p:stCondLst>
                      <p:childTnLst>
                        <p:par>
                          <p:cTn id="438" dur="indefinite" fill="hold">
                            <p:stCondLst>
                              <p:cond delay="0"/>
                            </p:stCondLst>
                            <p:childTnLst>
                              <p:par>
                                <p:cTn id="439" dur="indefinite" nodeType="clickEffect" fill="hold" presetClass="entr" presetID="12" presetSubtype="4">
                                  <p:stCondLst>
                                    <p:cond delay="0"/>
                                  </p:stCondLst>
                                  <p:childTnLst>
                                    <p:set>
                                      <p:cBhvr>
                                        <p:cTn id="440" dur="1" fill="hold">
                                          <p:stCondLst>
                                            <p:cond delay="0"/>
                                          </p:stCondLst>
                                        </p:cTn>
                                        <p:tgtEl>
                                          <p:spTgt spid="127">
                                            <p:txEl>
                                              <p:pRg st="4" end="4"/>
                                            </p:txEl>
                                          </p:spTgt>
                                        </p:tgtEl>
                                        <p:attrNameLst>
                                          <p:attrName>style.visibility</p:attrName>
                                        </p:attrNameLst>
                                      </p:cBhvr>
                                      <p:to>
                                        <p:strVal val="visible"/>
                                      </p:to>
                                    </p:set>
                                    <p:animEffect filter="slide(fromBottom)" transition="in">
                                      <p:cBhvr additive="repl">
                                        <p:cTn id="441" dur="500"/>
                                        <p:tgtEl>
                                          <p:spTgt spid="127">
                                            <p:txEl>
                                              <p:pRg st="4" end="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28" name="PlaceHolder 1"/>
          <p:cNvSpPr>
            <a:spLocks noGrp="1"/>
          </p:cNvSpPr>
          <p:nvPr>
            <p:ph type="title"/>
          </p:nvPr>
        </p:nvSpPr>
        <p:spPr>
          <a:xfrm>
            <a:off x="502920" y="9000"/>
            <a:ext cx="9063000" cy="938520"/>
          </a:xfrm>
          <a:prstGeom prst="rect">
            <a:avLst/>
          </a:prstGeom>
          <a:noFill/>
          <a:ln w="0">
            <a:noFill/>
          </a:ln>
        </p:spPr>
        <p:txBody>
          <a:bodyPr lIns="0" rIns="0" tIns="0" bIns="0" anchor="ctr">
            <a:noAutofit/>
          </a:bodyPr>
          <a:p>
            <a:pPr algn="ctr">
              <a:lnSpc>
                <a:spcPct val="93000"/>
              </a:lnSpc>
              <a:spcBef>
                <a:spcPts val="751"/>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4400" spc="-1" strike="noStrike">
                <a:solidFill>
                  <a:srgbClr val="000000"/>
                </a:solidFill>
                <a:latin typeface="DejaVu Sans"/>
              </a:rPr>
              <a:t>OSSERVAZIONE N. 4</a:t>
            </a:r>
            <a:endParaRPr b="0" lang="it-IT" sz="4400" spc="-1" strike="noStrike">
              <a:solidFill>
                <a:srgbClr val="000000"/>
              </a:solidFill>
              <a:latin typeface="Arial"/>
            </a:endParaRPr>
          </a:p>
        </p:txBody>
      </p:sp>
      <p:sp>
        <p:nvSpPr>
          <p:cNvPr id="129" name="PlaceHolder 2"/>
          <p:cNvSpPr>
            <a:spLocks noGrp="1"/>
          </p:cNvSpPr>
          <p:nvPr>
            <p:ph/>
          </p:nvPr>
        </p:nvSpPr>
        <p:spPr>
          <a:xfrm>
            <a:off x="178920" y="846000"/>
            <a:ext cx="9720360" cy="4122720"/>
          </a:xfrm>
          <a:prstGeom prst="rect">
            <a:avLst/>
          </a:prstGeom>
          <a:solidFill>
            <a:srgbClr val="fffffe"/>
          </a:solidFill>
          <a:ln w="0">
            <a:noFill/>
          </a:ln>
        </p:spPr>
        <p:txBody>
          <a:bodyPr lIns="0" rIns="0" tIns="28440" bIns="0" anchor="t">
            <a:normAutofit/>
          </a:bodyPr>
          <a:p>
            <a:pPr algn="ctr">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3200" spc="-1" strike="noStrike">
                <a:solidFill>
                  <a:srgbClr val="000000"/>
                </a:solidFill>
                <a:latin typeface="DejaVu Sans"/>
              </a:rPr>
              <a:t>DIMENSIONAMENTO – ZONE A</a:t>
            </a:r>
            <a:endParaRPr b="0" lang="it-IT" sz="3200" spc="-1" strike="noStrike">
              <a:solidFill>
                <a:srgbClr val="000000"/>
              </a:solidFill>
              <a:latin typeface="Arial"/>
            </a:endParaRPr>
          </a:p>
          <a:p>
            <a:pPr algn="just">
              <a:lnSpc>
                <a:spcPct val="93000"/>
              </a:lnSpc>
              <a:spcBef>
                <a:spcPts val="1026"/>
              </a:spcBef>
              <a:spcAft>
                <a:spcPts val="850"/>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400" spc="-1" strike="noStrike">
                <a:solidFill>
                  <a:srgbClr val="000000"/>
                </a:solidFill>
                <a:latin typeface="DejaVu Sans"/>
              </a:rPr>
              <a:t>L’assenza della Tabella di cui all’Oss. 1 rende impossibile conoscere il contributo in SE prodotto da tali zone dove sono previsti numerosi interventi anche di Sostituzione Edilizia (aumento volumetrico).</a:t>
            </a:r>
            <a:endParaRPr b="0" lang="it-IT" sz="2400" spc="-1" strike="noStrike">
              <a:solidFill>
                <a:srgbClr val="000000"/>
              </a:solidFill>
              <a:latin typeface="Arial"/>
            </a:endParaRPr>
          </a:p>
          <a:p>
            <a:pPr algn="just">
              <a:lnSpc>
                <a:spcPct val="93000"/>
              </a:lnSpc>
              <a:spcBef>
                <a:spcPts val="1026"/>
              </a:spcBef>
              <a:spcAft>
                <a:spcPts val="850"/>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400" spc="-1" strike="noStrike">
                <a:solidFill>
                  <a:srgbClr val="000000"/>
                </a:solidFill>
                <a:latin typeface="DejaVu Sans"/>
              </a:rPr>
              <a:t>In A1 e A4 26 ambiti, in realtà 25 (!!!    ), 7 di S.E. e 2 di R.U.: 12 con Int. Dir., 10 con P.U.C., solo 2 con P.d.R.</a:t>
            </a:r>
            <a:endParaRPr b="0" lang="it-IT" sz="2400" spc="-1" strike="noStrike">
              <a:solidFill>
                <a:srgbClr val="000000"/>
              </a:solidFill>
              <a:latin typeface="Arial"/>
            </a:endParaRPr>
          </a:p>
          <a:p>
            <a:pPr algn="just">
              <a:lnSpc>
                <a:spcPct val="93000"/>
              </a:lnSpc>
              <a:spcBef>
                <a:spcPts val="1026"/>
              </a:spcBef>
              <a:spcAft>
                <a:spcPts val="850"/>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400" spc="-1" strike="noStrike">
                <a:solidFill>
                  <a:srgbClr val="000000"/>
                </a:solidFill>
                <a:latin typeface="DejaVu Sans"/>
              </a:rPr>
              <a:t> </a:t>
            </a:r>
            <a:endParaRPr b="0" lang="it-IT" sz="2400" spc="-1" strike="noStrike">
              <a:solidFill>
                <a:srgbClr val="000000"/>
              </a:solidFill>
              <a:latin typeface="Arial"/>
            </a:endParaRPr>
          </a:p>
          <a:p>
            <a:pPr algn="just">
              <a:lnSpc>
                <a:spcPct val="93000"/>
              </a:lnSpc>
              <a:spcBef>
                <a:spcPts val="1026"/>
              </a:spcBef>
              <a:spcAft>
                <a:spcPts val="850"/>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it-IT" sz="2400" spc="-1" strike="noStrike">
              <a:solidFill>
                <a:srgbClr val="000000"/>
              </a:solidFill>
              <a:latin typeface="Arial"/>
            </a:endParaRPr>
          </a:p>
          <a:p>
            <a:pPr algn="just">
              <a:lnSpc>
                <a:spcPct val="93000"/>
              </a:lnSpc>
              <a:spcBef>
                <a:spcPts val="850"/>
              </a:spcBef>
              <a:spcAft>
                <a:spcPts val="850"/>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it-IT" sz="2400" spc="-1" strike="noStrike">
              <a:solidFill>
                <a:srgbClr val="000000"/>
              </a:solidFill>
              <a:latin typeface="Arial"/>
            </a:endParaRPr>
          </a:p>
        </p:txBody>
      </p:sp>
      <p:pic>
        <p:nvPicPr>
          <p:cNvPr id="130" name="" descr=""/>
          <p:cNvPicPr/>
          <p:nvPr/>
        </p:nvPicPr>
        <p:blipFill>
          <a:blip r:embed="rId2"/>
          <a:stretch/>
        </p:blipFill>
        <p:spPr>
          <a:xfrm>
            <a:off x="5927760" y="2941560"/>
            <a:ext cx="523800" cy="555840"/>
          </a:xfrm>
          <a:prstGeom prst="rect">
            <a:avLst/>
          </a:prstGeom>
          <a:ln w="0">
            <a:noFill/>
          </a:ln>
        </p:spPr>
      </p:pic>
      <p:pic>
        <p:nvPicPr>
          <p:cNvPr id="131" name="" descr=""/>
          <p:cNvPicPr/>
          <p:nvPr/>
        </p:nvPicPr>
        <p:blipFill>
          <a:blip r:embed="rId3"/>
          <a:stretch/>
        </p:blipFill>
        <p:spPr>
          <a:xfrm>
            <a:off x="23760" y="3735360"/>
            <a:ext cx="8794800" cy="339840"/>
          </a:xfrm>
          <a:prstGeom prst="rect">
            <a:avLst/>
          </a:prstGeom>
          <a:ln w="0">
            <a:noFill/>
          </a:ln>
        </p:spPr>
      </p:pic>
      <p:sp>
        <p:nvSpPr>
          <p:cNvPr id="132" name=""/>
          <p:cNvSpPr/>
          <p:nvPr/>
        </p:nvSpPr>
        <p:spPr>
          <a:xfrm>
            <a:off x="0" y="4159080"/>
            <a:ext cx="10080720" cy="689040"/>
          </a:xfrm>
          <a:prstGeom prst="rect">
            <a:avLst/>
          </a:prstGeom>
          <a:blipFill rotWithShape="0">
            <a:blip r:embed="rId4"/>
            <a:srcRect/>
            <a:stretch/>
          </a:blipFill>
          <a:ln w="0">
            <a:noFill/>
          </a:ln>
        </p:spPr>
        <p:style>
          <a:lnRef idx="0"/>
          <a:fillRef idx="0"/>
          <a:effectRef idx="0"/>
          <a:fontRef idx="minor"/>
        </p:style>
        <p:txBody>
          <a:bodyPr lIns="90000" rIns="90000" tIns="46800" bIns="46800" anchor="ctr">
            <a:noAutofit/>
          </a:bodyPr>
          <a:p>
            <a:pPr algn="ctr">
              <a:lnSpc>
                <a:spcPct val="93000"/>
              </a:lnSpc>
              <a:spcBef>
                <a:spcPts val="751"/>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1800" spc="-1" strike="noStrike">
                <a:solidFill>
                  <a:srgbClr val="000000"/>
                </a:solidFill>
                <a:latin typeface="Arial"/>
              </a:rPr>
              <a:t>.</a:t>
            </a:r>
            <a:endParaRPr b="0" lang="it-IT" sz="1800" spc="-1" strike="noStrike">
              <a:solidFill>
                <a:srgbClr val="000000"/>
              </a:solidFill>
              <a:latin typeface="Arial"/>
            </a:endParaRPr>
          </a:p>
        </p:txBody>
      </p:sp>
    </p:spTree>
  </p:cSld>
  <p:timing>
    <p:tnLst>
      <p:par>
        <p:cTn id="442" dur="indefinite" restart="never" nodeType="tmRoot">
          <p:childTnLst>
            <p:seq>
              <p:cTn id="443" dur="indefinite" nodeType="mainSeq">
                <p:childTnLst>
                  <p:par>
                    <p:cTn id="444" dur="indefinite" fill="hold">
                      <p:stCondLst>
                        <p:cond delay="indefinite"/>
                      </p:stCondLst>
                      <p:childTnLst>
                        <p:par>
                          <p:cTn id="445" dur="indefinite" fill="hold">
                            <p:stCondLst>
                              <p:cond delay="0"/>
                            </p:stCondLst>
                            <p:childTnLst>
                              <p:par>
                                <p:cTn id="446" dur="indefinite" nodeType="clickEffect" fill="hold" presetClass="entr" presetID="2" presetSubtype="4">
                                  <p:stCondLst>
                                    <p:cond delay="0"/>
                                  </p:stCondLst>
                                  <p:childTnLst>
                                    <p:set>
                                      <p:cBhvr>
                                        <p:cTn id="447" dur="1" fill="hold">
                                          <p:stCondLst>
                                            <p:cond delay="0"/>
                                          </p:stCondLst>
                                        </p:cTn>
                                        <p:tgtEl>
                                          <p:spTgt spid="129">
                                            <p:txEl>
                                              <p:pRg st="1" end="1"/>
                                            </p:txEl>
                                          </p:spTgt>
                                        </p:tgtEl>
                                        <p:attrNameLst>
                                          <p:attrName>style.visibility</p:attrName>
                                        </p:attrNameLst>
                                      </p:cBhvr>
                                      <p:to>
                                        <p:strVal val="visible"/>
                                      </p:to>
                                    </p:set>
                                    <p:anim calcmode="lin" valueType="num">
                                      <p:cBhvr additive="repl">
                                        <p:cTn id="448" dur="500" fill="hold"/>
                                        <p:tgtEl>
                                          <p:spTgt spid="129">
                                            <p:txEl>
                                              <p:pRg st="1" end="1"/>
                                            </p:txEl>
                                          </p:spTgt>
                                        </p:tgtEl>
                                        <p:attrNameLst>
                                          <p:attrName>ppt_x</p:attrName>
                                        </p:attrNameLst>
                                      </p:cBhvr>
                                      <p:tavLst>
                                        <p:tav tm="0">
                                          <p:val>
                                            <p:strVal val="#ppt_x"/>
                                          </p:val>
                                        </p:tav>
                                        <p:tav tm="100000">
                                          <p:val>
                                            <p:strVal val="#ppt_x"/>
                                          </p:val>
                                        </p:tav>
                                      </p:tavLst>
                                    </p:anim>
                                    <p:anim calcmode="lin" valueType="num">
                                      <p:cBhvr additive="repl">
                                        <p:cTn id="449" dur="500" fill="hold"/>
                                        <p:tgtEl>
                                          <p:spTgt spid="12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50" dur="indefinite" fill="hold">
                      <p:stCondLst>
                        <p:cond delay="indefinite"/>
                      </p:stCondLst>
                      <p:childTnLst>
                        <p:par>
                          <p:cTn id="451" dur="indefinite" fill="hold">
                            <p:stCondLst>
                              <p:cond delay="0"/>
                            </p:stCondLst>
                            <p:childTnLst>
                              <p:par>
                                <p:cTn id="452" dur="indefinite" nodeType="clickEffect" fill="hold" presetClass="entr" presetID="2" presetSubtype="4">
                                  <p:stCondLst>
                                    <p:cond delay="0"/>
                                  </p:stCondLst>
                                  <p:childTnLst>
                                    <p:set>
                                      <p:cBhvr>
                                        <p:cTn id="453" dur="1" fill="hold">
                                          <p:stCondLst>
                                            <p:cond delay="0"/>
                                          </p:stCondLst>
                                        </p:cTn>
                                        <p:tgtEl>
                                          <p:spTgt spid="129">
                                            <p:txEl>
                                              <p:pRg st="2" end="2"/>
                                            </p:txEl>
                                          </p:spTgt>
                                        </p:tgtEl>
                                        <p:attrNameLst>
                                          <p:attrName>style.visibility</p:attrName>
                                        </p:attrNameLst>
                                      </p:cBhvr>
                                      <p:to>
                                        <p:strVal val="visible"/>
                                      </p:to>
                                    </p:set>
                                    <p:anim calcmode="lin" valueType="num">
                                      <p:cBhvr additive="repl">
                                        <p:cTn id="454" dur="500" fill="hold"/>
                                        <p:tgtEl>
                                          <p:spTgt spid="129">
                                            <p:txEl>
                                              <p:pRg st="2" end="2"/>
                                            </p:txEl>
                                          </p:spTgt>
                                        </p:tgtEl>
                                        <p:attrNameLst>
                                          <p:attrName>ppt_x</p:attrName>
                                        </p:attrNameLst>
                                      </p:cBhvr>
                                      <p:tavLst>
                                        <p:tav tm="0">
                                          <p:val>
                                            <p:strVal val="#ppt_x"/>
                                          </p:val>
                                        </p:tav>
                                        <p:tav tm="100000">
                                          <p:val>
                                            <p:strVal val="#ppt_x"/>
                                          </p:val>
                                        </p:tav>
                                      </p:tavLst>
                                    </p:anim>
                                    <p:anim calcmode="lin" valueType="num">
                                      <p:cBhvr additive="repl">
                                        <p:cTn id="455" dur="500" fill="hold"/>
                                        <p:tgtEl>
                                          <p:spTgt spid="129">
                                            <p:txEl>
                                              <p:pRg st="2" end="2"/>
                                            </p:txEl>
                                          </p:spTgt>
                                        </p:tgtEl>
                                        <p:attrNameLst>
                                          <p:attrName>ppt_y</p:attrName>
                                        </p:attrNameLst>
                                      </p:cBhvr>
                                      <p:tavLst>
                                        <p:tav tm="0">
                                          <p:val>
                                            <p:strVal val="1+#ppt_h/2"/>
                                          </p:val>
                                        </p:tav>
                                        <p:tav tm="100000">
                                          <p:val>
                                            <p:strVal val="#ppt_y"/>
                                          </p:val>
                                        </p:tav>
                                      </p:tavLst>
                                    </p:anim>
                                  </p:childTnLst>
                                </p:cTn>
                              </p:par>
                            </p:childTnLst>
                          </p:cTn>
                        </p:par>
                        <p:par>
                          <p:cTn id="456" dur="indefinite" fill="hold">
                            <p:stCondLst>
                              <p:cond delay="500"/>
                            </p:stCondLst>
                            <p:childTnLst>
                              <p:par>
                                <p:cTn id="457" dur="indefinite" nodeType="afterEffect" fill="hold" presetClass="entr" presetID="12" presetSubtype="4">
                                  <p:stCondLst>
                                    <p:cond delay="0"/>
                                  </p:stCondLst>
                                  <p:childTnLst>
                                    <p:set>
                                      <p:cBhvr>
                                        <p:cTn id="458" dur="1" fill="hold">
                                          <p:stCondLst>
                                            <p:cond delay="0"/>
                                          </p:stCondLst>
                                        </p:cTn>
                                        <p:tgtEl>
                                          <p:spTgt spid="130"/>
                                        </p:tgtEl>
                                        <p:attrNameLst>
                                          <p:attrName>style.visibility</p:attrName>
                                        </p:attrNameLst>
                                      </p:cBhvr>
                                      <p:to>
                                        <p:strVal val="visible"/>
                                      </p:to>
                                    </p:set>
                                    <p:animEffect filter="slide(fromBottom)" transition="in">
                                      <p:cBhvr additive="repl">
                                        <p:cTn id="459" dur="500"/>
                                        <p:tgtEl>
                                          <p:spTgt spid="130"/>
                                        </p:tgtEl>
                                      </p:cBhvr>
                                    </p:animEffect>
                                  </p:childTnLst>
                                </p:cTn>
                              </p:par>
                            </p:childTnLst>
                          </p:cTn>
                        </p:par>
                      </p:childTnLst>
                    </p:cTn>
                  </p:par>
                  <p:par>
                    <p:cTn id="460" dur="indefinite" fill="hold">
                      <p:stCondLst>
                        <p:cond delay="indefinite"/>
                      </p:stCondLst>
                      <p:childTnLst>
                        <p:par>
                          <p:cTn id="461" dur="indefinite" fill="hold">
                            <p:stCondLst>
                              <p:cond delay="0"/>
                            </p:stCondLst>
                            <p:childTnLst>
                              <p:par>
                                <p:cTn id="462" dur="indefinite" nodeType="clickEffect" fill="hold" presetClass="entr" presetID="2" presetSubtype="4">
                                  <p:stCondLst>
                                    <p:cond delay="0"/>
                                  </p:stCondLst>
                                  <p:childTnLst>
                                    <p:set>
                                      <p:cBhvr>
                                        <p:cTn id="463" dur="1" fill="hold">
                                          <p:stCondLst>
                                            <p:cond delay="0"/>
                                          </p:stCondLst>
                                        </p:cTn>
                                        <p:tgtEl>
                                          <p:spTgt spid="131"/>
                                        </p:tgtEl>
                                        <p:attrNameLst>
                                          <p:attrName>style.visibility</p:attrName>
                                        </p:attrNameLst>
                                      </p:cBhvr>
                                      <p:to>
                                        <p:strVal val="visible"/>
                                      </p:to>
                                    </p:set>
                                    <p:anim calcmode="lin" valueType="num">
                                      <p:cBhvr additive="repl">
                                        <p:cTn id="464" dur="500" fill="hold"/>
                                        <p:tgtEl>
                                          <p:spTgt spid="131"/>
                                        </p:tgtEl>
                                        <p:attrNameLst>
                                          <p:attrName>ppt_x</p:attrName>
                                        </p:attrNameLst>
                                      </p:cBhvr>
                                      <p:tavLst>
                                        <p:tav tm="0">
                                          <p:val>
                                            <p:strVal val="#ppt_x"/>
                                          </p:val>
                                        </p:tav>
                                        <p:tav tm="100000">
                                          <p:val>
                                            <p:strVal val="#ppt_x"/>
                                          </p:val>
                                        </p:tav>
                                      </p:tavLst>
                                    </p:anim>
                                    <p:anim calcmode="lin" valueType="num">
                                      <p:cBhvr additive="repl">
                                        <p:cTn id="465" dur="500" fill="hold"/>
                                        <p:tgtEl>
                                          <p:spTgt spid="131"/>
                                        </p:tgtEl>
                                        <p:attrNameLst>
                                          <p:attrName>ppt_y</p:attrName>
                                        </p:attrNameLst>
                                      </p:cBhvr>
                                      <p:tavLst>
                                        <p:tav tm="0">
                                          <p:val>
                                            <p:strVal val="1+#ppt_h/2"/>
                                          </p:val>
                                        </p:tav>
                                        <p:tav tm="100000">
                                          <p:val>
                                            <p:strVal val="#ppt_y"/>
                                          </p:val>
                                        </p:tav>
                                      </p:tavLst>
                                    </p:anim>
                                  </p:childTnLst>
                                </p:cTn>
                              </p:par>
                            </p:childTnLst>
                          </p:cTn>
                        </p:par>
                      </p:childTnLst>
                    </p:cTn>
                  </p:par>
                  <p:par>
                    <p:cTn id="466" dur="indefinite" fill="hold">
                      <p:stCondLst>
                        <p:cond delay="indefinite"/>
                      </p:stCondLst>
                      <p:childTnLst>
                        <p:par>
                          <p:cTn id="467" dur="indefinite" fill="hold">
                            <p:stCondLst>
                              <p:cond delay="0"/>
                            </p:stCondLst>
                            <p:childTnLst>
                              <p:par>
                                <p:cTn id="468" dur="indefinite" nodeType="clickEffect" fill="hold" presetClass="entr" presetID="2" presetSubtype="4">
                                  <p:stCondLst>
                                    <p:cond delay="0"/>
                                  </p:stCondLst>
                                  <p:childTnLst>
                                    <p:set>
                                      <p:cBhvr>
                                        <p:cTn id="469" dur="1" fill="hold">
                                          <p:stCondLst>
                                            <p:cond delay="0"/>
                                          </p:stCondLst>
                                        </p:cTn>
                                        <p:tgtEl>
                                          <p:spTgt spid="132"/>
                                        </p:tgtEl>
                                        <p:attrNameLst>
                                          <p:attrName>style.visibility</p:attrName>
                                        </p:attrNameLst>
                                      </p:cBhvr>
                                      <p:to>
                                        <p:strVal val="visible"/>
                                      </p:to>
                                    </p:set>
                                    <p:anim calcmode="lin" valueType="num">
                                      <p:cBhvr additive="repl">
                                        <p:cTn id="470" dur="500" fill="hold"/>
                                        <p:tgtEl>
                                          <p:spTgt spid="132"/>
                                        </p:tgtEl>
                                        <p:attrNameLst>
                                          <p:attrName>ppt_x</p:attrName>
                                        </p:attrNameLst>
                                      </p:cBhvr>
                                      <p:tavLst>
                                        <p:tav tm="0">
                                          <p:val>
                                            <p:strVal val="#ppt_x"/>
                                          </p:val>
                                        </p:tav>
                                        <p:tav tm="100000">
                                          <p:val>
                                            <p:strVal val="#ppt_x"/>
                                          </p:val>
                                        </p:tav>
                                      </p:tavLst>
                                    </p:anim>
                                    <p:anim calcmode="lin" valueType="num">
                                      <p:cBhvr additive="repl">
                                        <p:cTn id="471" dur="500" fill="hold"/>
                                        <p:tgtEl>
                                          <p:spTgt spid="1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33" name="PlaceHolder 1"/>
          <p:cNvSpPr>
            <a:spLocks noGrp="1"/>
          </p:cNvSpPr>
          <p:nvPr>
            <p:ph type="title"/>
          </p:nvPr>
        </p:nvSpPr>
        <p:spPr>
          <a:xfrm>
            <a:off x="502920" y="9000"/>
            <a:ext cx="9063000" cy="938520"/>
          </a:xfrm>
          <a:prstGeom prst="rect">
            <a:avLst/>
          </a:prstGeom>
          <a:noFill/>
          <a:ln w="0">
            <a:noFill/>
          </a:ln>
        </p:spPr>
        <p:txBody>
          <a:bodyPr lIns="0" rIns="0" tIns="0" bIns="0" anchor="ctr">
            <a:noAutofit/>
          </a:bodyPr>
          <a:p>
            <a:pPr algn="ctr">
              <a:lnSpc>
                <a:spcPct val="93000"/>
              </a:lnSpc>
              <a:spcBef>
                <a:spcPts val="751"/>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4400" spc="-1" strike="noStrike">
                <a:solidFill>
                  <a:srgbClr val="000000"/>
                </a:solidFill>
                <a:latin typeface="DejaVu Sans"/>
              </a:rPr>
              <a:t>OSSERVAZIONE N. 4</a:t>
            </a:r>
            <a:endParaRPr b="0" lang="it-IT" sz="4400" spc="-1" strike="noStrike">
              <a:solidFill>
                <a:srgbClr val="000000"/>
              </a:solidFill>
              <a:latin typeface="Arial"/>
            </a:endParaRPr>
          </a:p>
        </p:txBody>
      </p:sp>
      <p:sp>
        <p:nvSpPr>
          <p:cNvPr id="134" name="PlaceHolder 2"/>
          <p:cNvSpPr>
            <a:spLocks noGrp="1"/>
          </p:cNvSpPr>
          <p:nvPr>
            <p:ph/>
          </p:nvPr>
        </p:nvSpPr>
        <p:spPr>
          <a:xfrm>
            <a:off x="178920" y="863640"/>
            <a:ext cx="9720360" cy="4122720"/>
          </a:xfrm>
          <a:prstGeom prst="rect">
            <a:avLst/>
          </a:prstGeom>
          <a:solidFill>
            <a:srgbClr val="fffffe"/>
          </a:solidFill>
          <a:ln w="0">
            <a:noFill/>
          </a:ln>
        </p:spPr>
        <p:txBody>
          <a:bodyPr lIns="0" rIns="0" tIns="28440" bIns="0" anchor="t">
            <a:normAutofit fontScale="85000"/>
          </a:bodyPr>
          <a:p>
            <a:pPr algn="ctr">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3200" spc="-1" strike="noStrike">
                <a:solidFill>
                  <a:srgbClr val="000000"/>
                </a:solidFill>
                <a:latin typeface="DejaVu Sans"/>
              </a:rPr>
              <a:t>CAMBIO DESTINAZIONI D’USO – ZONE A</a:t>
            </a:r>
            <a:endParaRPr b="0" lang="it-IT" sz="3200" spc="-1" strike="noStrike">
              <a:solidFill>
                <a:srgbClr val="000000"/>
              </a:solidFill>
              <a:latin typeface="Arial"/>
            </a:endParaRPr>
          </a:p>
          <a:p>
            <a:pPr algn="just">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800" spc="-1" strike="noStrike">
                <a:solidFill>
                  <a:srgbClr val="000000"/>
                </a:solidFill>
                <a:latin typeface="DejaVu Sans"/>
              </a:rPr>
              <a:t>Il POC è tenuto per legge a stimare preventivamente l’incremento del Carico Urbanistico, come definito all’Art. 41 del D.P.G.R. 39/R/2018, che ogni sua norma comporta.</a:t>
            </a:r>
            <a:endParaRPr b="0" lang="it-IT" sz="2800" spc="-1" strike="noStrike">
              <a:solidFill>
                <a:srgbClr val="000000"/>
              </a:solidFill>
              <a:latin typeface="Arial"/>
            </a:endParaRPr>
          </a:p>
          <a:p>
            <a:pPr algn="ctr">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it-IT" sz="2800" spc="-1" strike="noStrike">
                <a:solidFill>
                  <a:srgbClr val="0000ff"/>
                </a:solidFill>
                <a:latin typeface="DejaVu Sans"/>
              </a:rPr>
              <a:t>Il POC adottato non valuta tale aumento di carico urbanistico con relativo fabbisogno di standard.</a:t>
            </a:r>
            <a:r>
              <a:rPr b="1" lang="it-IT" sz="2400" spc="-1" strike="noStrike">
                <a:solidFill>
                  <a:srgbClr val="0000ff"/>
                </a:solidFill>
                <a:latin typeface="DejaVu Sans"/>
              </a:rPr>
              <a:t> </a:t>
            </a:r>
            <a:endParaRPr b="0" lang="it-IT" sz="2400" spc="-1" strike="noStrike">
              <a:solidFill>
                <a:srgbClr val="000000"/>
              </a:solidFill>
              <a:latin typeface="Arial"/>
            </a:endParaRPr>
          </a:p>
          <a:p>
            <a:pPr algn="just">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800" spc="-1" strike="noStrike">
                <a:solidFill>
                  <a:srgbClr val="000000"/>
                </a:solidFill>
                <a:latin typeface="DejaVu Sans"/>
              </a:rPr>
              <a:t>In A1, A2 e A4 è ammesso per i fondi commerciali al piano terra di edifici prospicienti spazi pubblici il cambio di destinazione d’uso a residenziale  per realizzare unità immobiliari che, in Zona A2, possono avere dimensione minime fino a 20mq!</a:t>
            </a:r>
            <a:endParaRPr b="0" lang="it-IT" sz="2800" spc="-1" strike="noStrike">
              <a:solidFill>
                <a:srgbClr val="000000"/>
              </a:solidFill>
              <a:latin typeface="Arial"/>
            </a:endParaRPr>
          </a:p>
          <a:p>
            <a:pPr algn="just">
              <a:lnSpc>
                <a:spcPct val="93000"/>
              </a:lnSpc>
              <a:spcBef>
                <a:spcPts val="1026"/>
              </a:spcBef>
              <a:spcAft>
                <a:spcPts val="850"/>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it-IT" sz="2400" spc="-1" strike="noStrike">
              <a:solidFill>
                <a:srgbClr val="000000"/>
              </a:solidFill>
              <a:latin typeface="Arial"/>
            </a:endParaRPr>
          </a:p>
          <a:p>
            <a:pPr algn="just">
              <a:lnSpc>
                <a:spcPct val="93000"/>
              </a:lnSpc>
              <a:spcBef>
                <a:spcPts val="850"/>
              </a:spcBef>
              <a:spcAft>
                <a:spcPts val="850"/>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it-IT" sz="2400" spc="-1" strike="noStrike">
              <a:solidFill>
                <a:srgbClr val="000000"/>
              </a:solidFill>
              <a:latin typeface="Arial"/>
            </a:endParaRPr>
          </a:p>
        </p:txBody>
      </p:sp>
      <p:sp>
        <p:nvSpPr>
          <p:cNvPr id="135" name=""/>
          <p:cNvSpPr/>
          <p:nvPr/>
        </p:nvSpPr>
        <p:spPr>
          <a:xfrm>
            <a:off x="274680" y="1868400"/>
            <a:ext cx="9628200" cy="2870280"/>
          </a:xfrm>
          <a:custGeom>
            <a:avLst/>
            <a:gdLst/>
            <a:ahLst/>
            <a:rect l="l" t="t" r="r" b="b"/>
            <a:pathLst>
              <a:path w="21600" h="21600">
                <a:moveTo>
                  <a:pt x="0" y="0"/>
                </a:moveTo>
                <a:lnTo>
                  <a:pt x="21600" y="0"/>
                </a:lnTo>
                <a:lnTo>
                  <a:pt x="21600" y="21600"/>
                </a:lnTo>
                <a:lnTo>
                  <a:pt x="0" y="21600"/>
                </a:lnTo>
                <a:lnTo>
                  <a:pt x="0" y="0"/>
                </a:lnTo>
                <a:close/>
              </a:path>
            </a:pathLst>
          </a:custGeom>
          <a:noFill/>
          <a:ln w="0">
            <a:noFill/>
          </a:ln>
        </p:spPr>
        <p:style>
          <a:lnRef idx="0"/>
          <a:fillRef idx="0"/>
          <a:effectRef idx="0"/>
          <a:fontRef idx="minor"/>
        </p:style>
        <p:txBody>
          <a:bodyPr lIns="90000" rIns="90000" tIns="45000" bIns="45000" anchor="t">
            <a:noAutofit/>
          </a:bodyPr>
          <a:p>
            <a:pPr>
              <a:lnSpc>
                <a:spcPct val="93000"/>
              </a:lnSpc>
              <a:spcBef>
                <a:spcPts val="751"/>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it-IT" sz="2400" spc="-1" strike="noStrike">
              <a:solidFill>
                <a:srgbClr val="000000"/>
              </a:solidFill>
              <a:latin typeface="Arial"/>
            </a:endParaRPr>
          </a:p>
          <a:p>
            <a:pPr>
              <a:lnSpc>
                <a:spcPct val="93000"/>
              </a:lnSpc>
              <a:spcBef>
                <a:spcPts val="751"/>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it-IT" sz="2400" spc="-1" strike="noStrike">
              <a:solidFill>
                <a:srgbClr val="000000"/>
              </a:solidFill>
              <a:latin typeface="Arial"/>
            </a:endParaRPr>
          </a:p>
        </p:txBody>
      </p:sp>
      <p:pic>
        <p:nvPicPr>
          <p:cNvPr id="136" name="" descr=""/>
          <p:cNvPicPr/>
          <p:nvPr/>
        </p:nvPicPr>
        <p:blipFill>
          <a:blip r:embed="rId2"/>
          <a:stretch/>
        </p:blipFill>
        <p:spPr>
          <a:xfrm>
            <a:off x="-36360" y="1332000"/>
            <a:ext cx="10078920" cy="3477960"/>
          </a:xfrm>
          <a:prstGeom prst="rect">
            <a:avLst/>
          </a:prstGeom>
          <a:ln w="0">
            <a:noFill/>
          </a:ln>
        </p:spPr>
      </p:pic>
    </p:spTree>
  </p:cSld>
  <p:timing>
    <p:tnLst>
      <p:par>
        <p:cTn id="472" dur="indefinite" restart="never" nodeType="tmRoot">
          <p:childTnLst>
            <p:seq>
              <p:cTn id="473" dur="indefinite" nodeType="mainSeq">
                <p:childTnLst>
                  <p:par>
                    <p:cTn id="474" dur="indefinite" fill="hold">
                      <p:stCondLst>
                        <p:cond delay="indefinite"/>
                      </p:stCondLst>
                      <p:childTnLst>
                        <p:par>
                          <p:cTn id="475" dur="indefinite" fill="hold">
                            <p:stCondLst>
                              <p:cond delay="0"/>
                            </p:stCondLst>
                            <p:childTnLst>
                              <p:par>
                                <p:cTn id="476" dur="indefinite" nodeType="clickEffect" fill="hold" presetClass="entr" presetID="2" presetSubtype="4">
                                  <p:stCondLst>
                                    <p:cond delay="0"/>
                                  </p:stCondLst>
                                  <p:childTnLst>
                                    <p:set>
                                      <p:cBhvr>
                                        <p:cTn id="477" dur="1" fill="hold">
                                          <p:stCondLst>
                                            <p:cond delay="0"/>
                                          </p:stCondLst>
                                        </p:cTn>
                                        <p:tgtEl>
                                          <p:spTgt spid="134">
                                            <p:txEl>
                                              <p:pRg st="1" end="1"/>
                                            </p:txEl>
                                          </p:spTgt>
                                        </p:tgtEl>
                                        <p:attrNameLst>
                                          <p:attrName>style.visibility</p:attrName>
                                        </p:attrNameLst>
                                      </p:cBhvr>
                                      <p:to>
                                        <p:strVal val="visible"/>
                                      </p:to>
                                    </p:set>
                                    <p:anim calcmode="lin" valueType="num">
                                      <p:cBhvr additive="repl">
                                        <p:cTn id="478" dur="500" fill="hold"/>
                                        <p:tgtEl>
                                          <p:spTgt spid="134">
                                            <p:txEl>
                                              <p:pRg st="1" end="1"/>
                                            </p:txEl>
                                          </p:spTgt>
                                        </p:tgtEl>
                                        <p:attrNameLst>
                                          <p:attrName>ppt_x</p:attrName>
                                        </p:attrNameLst>
                                      </p:cBhvr>
                                      <p:tavLst>
                                        <p:tav tm="0">
                                          <p:val>
                                            <p:strVal val="#ppt_x"/>
                                          </p:val>
                                        </p:tav>
                                        <p:tav tm="100000">
                                          <p:val>
                                            <p:strVal val="#ppt_x"/>
                                          </p:val>
                                        </p:tav>
                                      </p:tavLst>
                                    </p:anim>
                                    <p:anim calcmode="lin" valueType="num">
                                      <p:cBhvr additive="repl">
                                        <p:cTn id="479" dur="500" fill="hold"/>
                                        <p:tgtEl>
                                          <p:spTgt spid="13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80" dur="indefinite" fill="hold">
                      <p:stCondLst>
                        <p:cond delay="indefinite"/>
                      </p:stCondLst>
                      <p:childTnLst>
                        <p:par>
                          <p:cTn id="481" dur="indefinite" fill="hold">
                            <p:stCondLst>
                              <p:cond delay="0"/>
                            </p:stCondLst>
                            <p:childTnLst>
                              <p:par>
                                <p:cTn id="482" dur="indefinite" nodeType="clickEffect" fill="hold" presetClass="entr" presetID="1">
                                  <p:stCondLst>
                                    <p:cond delay="0"/>
                                  </p:stCondLst>
                                  <p:childTnLst>
                                    <p:set>
                                      <p:cBhvr>
                                        <p:cTn id="483" dur="1" fill="hold">
                                          <p:stCondLst>
                                            <p:cond delay="0"/>
                                          </p:stCondLst>
                                        </p:cTn>
                                        <p:tgtEl>
                                          <p:spTgt spid="134">
                                            <p:txEl>
                                              <p:pRg st="2" end="2"/>
                                            </p:txEl>
                                          </p:spTgt>
                                        </p:tgtEl>
                                        <p:attrNameLst>
                                          <p:attrName>style.visibility</p:attrName>
                                        </p:attrNameLst>
                                      </p:cBhvr>
                                      <p:to>
                                        <p:strVal val="visible"/>
                                      </p:to>
                                    </p:set>
                                  </p:childTnLst>
                                </p:cTn>
                              </p:par>
                            </p:childTnLst>
                          </p:cTn>
                        </p:par>
                      </p:childTnLst>
                    </p:cTn>
                  </p:par>
                  <p:par>
                    <p:cTn id="484" dur="indefinite" fill="hold">
                      <p:stCondLst>
                        <p:cond delay="indefinite"/>
                      </p:stCondLst>
                      <p:childTnLst>
                        <p:par>
                          <p:cTn id="485" dur="indefinite" fill="hold">
                            <p:stCondLst>
                              <p:cond delay="0"/>
                            </p:stCondLst>
                            <p:childTnLst>
                              <p:par>
                                <p:cTn id="486" dur="indefinite" nodeType="clickEffect" fill="hold" presetClass="entr" presetID="2" presetSubtype="4">
                                  <p:stCondLst>
                                    <p:cond delay="0"/>
                                  </p:stCondLst>
                                  <p:childTnLst>
                                    <p:set>
                                      <p:cBhvr>
                                        <p:cTn id="487" dur="1" fill="hold">
                                          <p:stCondLst>
                                            <p:cond delay="0"/>
                                          </p:stCondLst>
                                        </p:cTn>
                                        <p:tgtEl>
                                          <p:spTgt spid="134">
                                            <p:txEl>
                                              <p:pRg st="3" end="3"/>
                                            </p:txEl>
                                          </p:spTgt>
                                        </p:tgtEl>
                                        <p:attrNameLst>
                                          <p:attrName>style.visibility</p:attrName>
                                        </p:attrNameLst>
                                      </p:cBhvr>
                                      <p:to>
                                        <p:strVal val="visible"/>
                                      </p:to>
                                    </p:set>
                                    <p:anim calcmode="lin" valueType="num">
                                      <p:cBhvr additive="repl">
                                        <p:cTn id="488" dur="500" fill="hold"/>
                                        <p:tgtEl>
                                          <p:spTgt spid="134">
                                            <p:txEl>
                                              <p:pRg st="3" end="3"/>
                                            </p:txEl>
                                          </p:spTgt>
                                        </p:tgtEl>
                                        <p:attrNameLst>
                                          <p:attrName>ppt_x</p:attrName>
                                        </p:attrNameLst>
                                      </p:cBhvr>
                                      <p:tavLst>
                                        <p:tav tm="0">
                                          <p:val>
                                            <p:strVal val="#ppt_x"/>
                                          </p:val>
                                        </p:tav>
                                        <p:tav tm="100000">
                                          <p:val>
                                            <p:strVal val="#ppt_x"/>
                                          </p:val>
                                        </p:tav>
                                      </p:tavLst>
                                    </p:anim>
                                    <p:anim calcmode="lin" valueType="num">
                                      <p:cBhvr additive="repl">
                                        <p:cTn id="489" dur="500" fill="hold"/>
                                        <p:tgtEl>
                                          <p:spTgt spid="13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490" dur="indefinite" fill="hold">
                      <p:stCondLst>
                        <p:cond delay="indefinite"/>
                      </p:stCondLst>
                      <p:childTnLst>
                        <p:par>
                          <p:cTn id="491" dur="indefinite" fill="hold">
                            <p:stCondLst>
                              <p:cond delay="0"/>
                            </p:stCondLst>
                            <p:childTnLst>
                              <p:par>
                                <p:cTn id="492" dur="indefinite" nodeType="clickEffect" fill="hold" presetClass="entr" presetID="49">
                                  <p:stCondLst>
                                    <p:cond delay="0"/>
                                  </p:stCondLst>
                                  <p:childTnLst>
                                    <p:set>
                                      <p:cBhvr>
                                        <p:cTn id="493" dur="1" fill="hold">
                                          <p:stCondLst>
                                            <p:cond delay="0"/>
                                          </p:stCondLst>
                                        </p:cTn>
                                        <p:tgtEl>
                                          <p:spTgt spid="136"/>
                                        </p:tgtEl>
                                        <p:attrNameLst>
                                          <p:attrName>style.visibility</p:attrName>
                                        </p:attrNameLst>
                                      </p:cBhvr>
                                      <p:to>
                                        <p:strVal val="visible"/>
                                      </p:to>
                                    </p:set>
                                    <p:anim calcmode="lin" valueType="num">
                                      <p:cBhvr additive="repl">
                                        <p:cTn id="494" dur="500" fill="hold"/>
                                        <p:tgtEl>
                                          <p:spTgt spid="136"/>
                                        </p:tgtEl>
                                        <p:attrNameLst>
                                          <p:attrName>ppt_w</p:attrName>
                                        </p:attrNameLst>
                                      </p:cBhvr>
                                      <p:tavLst>
                                        <p:tav tm="0">
                                          <p:val>
                                            <p:strVal val="0"/>
                                          </p:val>
                                        </p:tav>
                                        <p:tav tm="100000">
                                          <p:val>
                                            <p:strVal val="#ppt_w"/>
                                          </p:val>
                                        </p:tav>
                                      </p:tavLst>
                                    </p:anim>
                                    <p:anim calcmode="lin" valueType="num">
                                      <p:cBhvr additive="repl">
                                        <p:cTn id="495" dur="500" fill="hold"/>
                                        <p:tgtEl>
                                          <p:spTgt spid="136"/>
                                        </p:tgtEl>
                                        <p:attrNameLst>
                                          <p:attrName>ppt_h</p:attrName>
                                        </p:attrNameLst>
                                      </p:cBhvr>
                                      <p:tavLst>
                                        <p:tav tm="0">
                                          <p:val>
                                            <p:strVal val="0"/>
                                          </p:val>
                                        </p:tav>
                                        <p:tav tm="100000">
                                          <p:val>
                                            <p:strVal val="#ppt_h"/>
                                          </p:val>
                                        </p:tav>
                                      </p:tavLst>
                                    </p:anim>
                                    <p:anim calcmode="lin" valueType="num">
                                      <p:cBhvr additive="repl">
                                        <p:cTn id="496" dur="500" fill="hold"/>
                                        <p:tgtEl>
                                          <p:spTgt spid="136"/>
                                        </p:tgtEl>
                                        <p:attrNameLst>
                                          <p:attrName>r</p:attrName>
                                        </p:attrNameLst>
                                      </p:cBhvr>
                                      <p:tavLst>
                                        <p:tav tm="0">
                                          <p:val>
                                            <p:strVal val="360"/>
                                          </p:val>
                                        </p:tav>
                                        <p:tav tm="100000">
                                          <p:val>
                                            <p:strVal val="0"/>
                                          </p:val>
                                        </p:tav>
                                      </p:tavLst>
                                    </p:anim>
                                    <p:animEffect filter="fade" transition="in">
                                      <p:cBhvr additive="repl">
                                        <p:cTn id="497" dur="500"/>
                                        <p:tgtEl>
                                          <p:spTgt spid="13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37" name="PlaceHolder 1"/>
          <p:cNvSpPr>
            <a:spLocks noGrp="1"/>
          </p:cNvSpPr>
          <p:nvPr>
            <p:ph type="title"/>
          </p:nvPr>
        </p:nvSpPr>
        <p:spPr>
          <a:xfrm>
            <a:off x="502920" y="9000"/>
            <a:ext cx="9063000" cy="938520"/>
          </a:xfrm>
          <a:prstGeom prst="rect">
            <a:avLst/>
          </a:prstGeom>
          <a:noFill/>
          <a:ln w="0">
            <a:noFill/>
          </a:ln>
        </p:spPr>
        <p:txBody>
          <a:bodyPr lIns="0" rIns="0" tIns="0" bIns="0" anchor="ctr">
            <a:noAutofit/>
          </a:bodyPr>
          <a:p>
            <a:pPr algn="ctr">
              <a:lnSpc>
                <a:spcPct val="93000"/>
              </a:lnSpc>
              <a:spcBef>
                <a:spcPts val="751"/>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4400" spc="-1" strike="noStrike">
                <a:solidFill>
                  <a:srgbClr val="000000"/>
                </a:solidFill>
                <a:latin typeface="DejaVu Sans"/>
              </a:rPr>
              <a:t>OSSERVAZIONE N. 5</a:t>
            </a:r>
            <a:endParaRPr b="0" lang="it-IT" sz="4400" spc="-1" strike="noStrike">
              <a:solidFill>
                <a:srgbClr val="000000"/>
              </a:solidFill>
              <a:latin typeface="Arial"/>
            </a:endParaRPr>
          </a:p>
        </p:txBody>
      </p:sp>
      <p:sp>
        <p:nvSpPr>
          <p:cNvPr id="138" name="PlaceHolder 2"/>
          <p:cNvSpPr>
            <a:spLocks noGrp="1"/>
          </p:cNvSpPr>
          <p:nvPr>
            <p:ph/>
          </p:nvPr>
        </p:nvSpPr>
        <p:spPr>
          <a:xfrm>
            <a:off x="178920" y="845640"/>
            <a:ext cx="9720360" cy="4086360"/>
          </a:xfrm>
          <a:prstGeom prst="rect">
            <a:avLst/>
          </a:prstGeom>
          <a:solidFill>
            <a:srgbClr val="fffffe"/>
          </a:solidFill>
          <a:ln w="0">
            <a:noFill/>
          </a:ln>
        </p:spPr>
        <p:txBody>
          <a:bodyPr lIns="0" rIns="0" tIns="28440" bIns="0" anchor="t">
            <a:normAutofit fontScale="78000"/>
          </a:bodyPr>
          <a:p>
            <a:pPr algn="ctr">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3200" spc="-1" strike="noStrike">
                <a:solidFill>
                  <a:srgbClr val="000000"/>
                </a:solidFill>
                <a:latin typeface="DejaVu Sans"/>
              </a:rPr>
              <a:t>DIMENSIONAMENTO – ZONE B0 E B4</a:t>
            </a:r>
            <a:endParaRPr b="0" lang="it-IT" sz="3200" spc="-1" strike="noStrike">
              <a:solidFill>
                <a:srgbClr val="000000"/>
              </a:solidFill>
              <a:latin typeface="Arial"/>
            </a:endParaRPr>
          </a:p>
          <a:p>
            <a:pPr algn="just">
              <a:lnSpc>
                <a:spcPct val="93000"/>
              </a:lnSpc>
              <a:spcBef>
                <a:spcPts val="1026"/>
              </a:spcBef>
              <a:spcAft>
                <a:spcPts val="850"/>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400" spc="-1" strike="noStrike">
                <a:solidFill>
                  <a:srgbClr val="000000"/>
                </a:solidFill>
                <a:latin typeface="DejaVu Sans"/>
              </a:rPr>
              <a:t>Situazione simile a quella per le Zone A. </a:t>
            </a:r>
            <a:endParaRPr b="0" lang="it-IT" sz="2400" spc="-1" strike="noStrike">
              <a:solidFill>
                <a:srgbClr val="000000"/>
              </a:solidFill>
              <a:latin typeface="Arial"/>
            </a:endParaRPr>
          </a:p>
          <a:p>
            <a:pPr algn="just">
              <a:lnSpc>
                <a:spcPct val="93000"/>
              </a:lnSpc>
              <a:spcBef>
                <a:spcPts val="1026"/>
              </a:spcBef>
              <a:spcAft>
                <a:spcPts val="850"/>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400" spc="-1" strike="noStrike">
                <a:solidFill>
                  <a:srgbClr val="000000"/>
                </a:solidFill>
                <a:latin typeface="DejaVu Sans"/>
              </a:rPr>
              <a:t>Sono ammessi interventi di S.E. con la “demolizione e ricostruzione di edifici esistenti e incremento di SUL pari al 20% della SUL esistente…”; inoltre sono ammesse “opere di addizione volumetrica” .</a:t>
            </a:r>
            <a:endParaRPr b="0" lang="it-IT" sz="2400" spc="-1" strike="noStrike">
              <a:solidFill>
                <a:srgbClr val="000000"/>
              </a:solidFill>
              <a:latin typeface="Arial"/>
            </a:endParaRPr>
          </a:p>
          <a:p>
            <a:pPr algn="just">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400" spc="-1" strike="noStrike">
                <a:solidFill>
                  <a:srgbClr val="000000"/>
                </a:solidFill>
                <a:latin typeface="DejaVu Sans"/>
                <a:ea typeface="Noto Sans CJK SC"/>
              </a:rPr>
              <a:t>Quindi sono previste “premialità” che non sono conteggiate in termini di SE e quindi non è possibile verificare se gli interventi di “riuso” contemplati nel POC rientrino nei limiti previsti nel PSI (126.580 mq di </a:t>
            </a:r>
            <a:r>
              <a:rPr b="0" lang="it-IT" sz="2400" spc="-1" strike="noStrike">
                <a:solidFill>
                  <a:srgbClr val="000000"/>
                </a:solidFill>
                <a:latin typeface="DejaVu Sans"/>
              </a:rPr>
              <a:t>SUL).</a:t>
            </a:r>
            <a:endParaRPr b="0" lang="it-IT" sz="2400" spc="-1" strike="noStrike">
              <a:solidFill>
                <a:srgbClr val="000000"/>
              </a:solidFill>
              <a:latin typeface="Arial"/>
            </a:endParaRPr>
          </a:p>
          <a:p>
            <a:pPr algn="just">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400" spc="-1" strike="noStrike">
                <a:solidFill>
                  <a:srgbClr val="0000ff"/>
                </a:solidFill>
                <a:latin typeface="DejaVu Sans"/>
              </a:rPr>
              <a:t>Il riuso viene valutato cumulativamente solo in termini di nuovi abitanti insediati ipotizzando che il totale provenga per il 70% da interventi di riuso dell’esistente. </a:t>
            </a:r>
            <a:endParaRPr b="0" lang="it-IT" sz="2400" spc="-1" strike="noStrike">
              <a:solidFill>
                <a:srgbClr val="000000"/>
              </a:solidFill>
              <a:latin typeface="Arial"/>
            </a:endParaRPr>
          </a:p>
          <a:p>
            <a:pPr algn="ctr">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it-IT" sz="2800" spc="-1" strike="noStrike">
                <a:solidFill>
                  <a:srgbClr val="0000ff"/>
                </a:solidFill>
                <a:latin typeface="DejaVu Sans"/>
              </a:rPr>
              <a:t>Ma così non si dimostra la conformità del POC al PSI!</a:t>
            </a:r>
            <a:endParaRPr b="0" lang="it-IT" sz="2800" spc="-1" strike="noStrike">
              <a:solidFill>
                <a:srgbClr val="000000"/>
              </a:solidFill>
              <a:latin typeface="Arial"/>
            </a:endParaRPr>
          </a:p>
        </p:txBody>
      </p:sp>
    </p:spTree>
  </p:cSld>
  <p:timing>
    <p:tnLst>
      <p:par>
        <p:cTn id="498" dur="indefinite" restart="never" nodeType="tmRoot">
          <p:childTnLst>
            <p:seq>
              <p:cTn id="499" dur="indefinite" nodeType="mainSeq">
                <p:childTnLst>
                  <p:par>
                    <p:cTn id="500" dur="indefinite" fill="hold">
                      <p:stCondLst>
                        <p:cond delay="indefinite"/>
                      </p:stCondLst>
                      <p:childTnLst>
                        <p:par>
                          <p:cTn id="501" dur="indefinite" fill="hold">
                            <p:stCondLst>
                              <p:cond delay="0"/>
                            </p:stCondLst>
                            <p:childTnLst>
                              <p:par>
                                <p:cTn id="502" dur="indefinite" nodeType="clickEffect" fill="hold" presetClass="entr" presetID="2" presetSubtype="4">
                                  <p:stCondLst>
                                    <p:cond delay="0"/>
                                  </p:stCondLst>
                                  <p:childTnLst>
                                    <p:set>
                                      <p:cBhvr>
                                        <p:cTn id="503" dur="1" fill="hold">
                                          <p:stCondLst>
                                            <p:cond delay="0"/>
                                          </p:stCondLst>
                                        </p:cTn>
                                        <p:tgtEl>
                                          <p:spTgt spid="138">
                                            <p:txEl>
                                              <p:pRg st="2" end="2"/>
                                            </p:txEl>
                                          </p:spTgt>
                                        </p:tgtEl>
                                        <p:attrNameLst>
                                          <p:attrName>style.visibility</p:attrName>
                                        </p:attrNameLst>
                                      </p:cBhvr>
                                      <p:to>
                                        <p:strVal val="visible"/>
                                      </p:to>
                                    </p:set>
                                    <p:anim calcmode="lin" valueType="num">
                                      <p:cBhvr additive="repl">
                                        <p:cTn id="504" dur="500" fill="hold"/>
                                        <p:tgtEl>
                                          <p:spTgt spid="138">
                                            <p:txEl>
                                              <p:pRg st="2" end="2"/>
                                            </p:txEl>
                                          </p:spTgt>
                                        </p:tgtEl>
                                        <p:attrNameLst>
                                          <p:attrName>ppt_x</p:attrName>
                                        </p:attrNameLst>
                                      </p:cBhvr>
                                      <p:tavLst>
                                        <p:tav tm="0">
                                          <p:val>
                                            <p:strVal val="#ppt_x"/>
                                          </p:val>
                                        </p:tav>
                                        <p:tav tm="100000">
                                          <p:val>
                                            <p:strVal val="#ppt_x"/>
                                          </p:val>
                                        </p:tav>
                                      </p:tavLst>
                                    </p:anim>
                                    <p:anim calcmode="lin" valueType="num">
                                      <p:cBhvr additive="repl">
                                        <p:cTn id="505" dur="500" fill="hold"/>
                                        <p:tgtEl>
                                          <p:spTgt spid="13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506" dur="indefinite" fill="hold">
                      <p:stCondLst>
                        <p:cond delay="indefinite"/>
                      </p:stCondLst>
                      <p:childTnLst>
                        <p:par>
                          <p:cTn id="507" dur="indefinite" fill="hold">
                            <p:stCondLst>
                              <p:cond delay="0"/>
                            </p:stCondLst>
                            <p:childTnLst>
                              <p:par>
                                <p:cTn id="508" dur="indefinite" nodeType="clickEffect" fill="hold" presetClass="entr" presetID="2" presetSubtype="4">
                                  <p:stCondLst>
                                    <p:cond delay="0"/>
                                  </p:stCondLst>
                                  <p:childTnLst>
                                    <p:set>
                                      <p:cBhvr>
                                        <p:cTn id="509" dur="1" fill="hold">
                                          <p:stCondLst>
                                            <p:cond delay="0"/>
                                          </p:stCondLst>
                                        </p:cTn>
                                        <p:tgtEl>
                                          <p:spTgt spid="138">
                                            <p:txEl>
                                              <p:pRg st="3" end="3"/>
                                            </p:txEl>
                                          </p:spTgt>
                                        </p:tgtEl>
                                        <p:attrNameLst>
                                          <p:attrName>style.visibility</p:attrName>
                                        </p:attrNameLst>
                                      </p:cBhvr>
                                      <p:to>
                                        <p:strVal val="visible"/>
                                      </p:to>
                                    </p:set>
                                    <p:anim calcmode="lin" valueType="num">
                                      <p:cBhvr additive="repl">
                                        <p:cTn id="510" dur="500" fill="hold"/>
                                        <p:tgtEl>
                                          <p:spTgt spid="138">
                                            <p:txEl>
                                              <p:pRg st="3" end="3"/>
                                            </p:txEl>
                                          </p:spTgt>
                                        </p:tgtEl>
                                        <p:attrNameLst>
                                          <p:attrName>ppt_x</p:attrName>
                                        </p:attrNameLst>
                                      </p:cBhvr>
                                      <p:tavLst>
                                        <p:tav tm="0">
                                          <p:val>
                                            <p:strVal val="#ppt_x"/>
                                          </p:val>
                                        </p:tav>
                                        <p:tav tm="100000">
                                          <p:val>
                                            <p:strVal val="#ppt_x"/>
                                          </p:val>
                                        </p:tav>
                                      </p:tavLst>
                                    </p:anim>
                                    <p:anim calcmode="lin" valueType="num">
                                      <p:cBhvr additive="repl">
                                        <p:cTn id="511" dur="500" fill="hold"/>
                                        <p:tgtEl>
                                          <p:spTgt spid="13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512" dur="indefinite" fill="hold">
                      <p:stCondLst>
                        <p:cond delay="indefinite"/>
                      </p:stCondLst>
                      <p:childTnLst>
                        <p:par>
                          <p:cTn id="513" dur="indefinite" fill="hold">
                            <p:stCondLst>
                              <p:cond delay="0"/>
                            </p:stCondLst>
                            <p:childTnLst>
                              <p:par>
                                <p:cTn id="514" dur="indefinite" nodeType="clickEffect" fill="hold" presetClass="entr" presetID="2" presetSubtype="4">
                                  <p:stCondLst>
                                    <p:cond delay="0"/>
                                  </p:stCondLst>
                                  <p:childTnLst>
                                    <p:set>
                                      <p:cBhvr>
                                        <p:cTn id="515" dur="1" fill="hold">
                                          <p:stCondLst>
                                            <p:cond delay="0"/>
                                          </p:stCondLst>
                                        </p:cTn>
                                        <p:tgtEl>
                                          <p:spTgt spid="138">
                                            <p:txEl>
                                              <p:pRg st="4" end="4"/>
                                            </p:txEl>
                                          </p:spTgt>
                                        </p:tgtEl>
                                        <p:attrNameLst>
                                          <p:attrName>style.visibility</p:attrName>
                                        </p:attrNameLst>
                                      </p:cBhvr>
                                      <p:to>
                                        <p:strVal val="visible"/>
                                      </p:to>
                                    </p:set>
                                    <p:anim calcmode="lin" valueType="num">
                                      <p:cBhvr additive="repl">
                                        <p:cTn id="516" dur="500" fill="hold"/>
                                        <p:tgtEl>
                                          <p:spTgt spid="138">
                                            <p:txEl>
                                              <p:pRg st="4" end="4"/>
                                            </p:txEl>
                                          </p:spTgt>
                                        </p:tgtEl>
                                        <p:attrNameLst>
                                          <p:attrName>ppt_x</p:attrName>
                                        </p:attrNameLst>
                                      </p:cBhvr>
                                      <p:tavLst>
                                        <p:tav tm="0">
                                          <p:val>
                                            <p:strVal val="#ppt_x"/>
                                          </p:val>
                                        </p:tav>
                                        <p:tav tm="100000">
                                          <p:val>
                                            <p:strVal val="#ppt_x"/>
                                          </p:val>
                                        </p:tav>
                                      </p:tavLst>
                                    </p:anim>
                                    <p:anim calcmode="lin" valueType="num">
                                      <p:cBhvr additive="repl">
                                        <p:cTn id="517" dur="500" fill="hold"/>
                                        <p:tgtEl>
                                          <p:spTgt spid="13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518" dur="indefinite" fill="hold">
                      <p:stCondLst>
                        <p:cond delay="indefinite"/>
                      </p:stCondLst>
                      <p:childTnLst>
                        <p:par>
                          <p:cTn id="519" dur="indefinite" fill="hold">
                            <p:stCondLst>
                              <p:cond delay="0"/>
                            </p:stCondLst>
                            <p:childTnLst>
                              <p:par>
                                <p:cTn id="520" dur="indefinite" nodeType="clickEffect" fill="hold" presetClass="entr" presetID="49">
                                  <p:stCondLst>
                                    <p:cond delay="0"/>
                                  </p:stCondLst>
                                  <p:childTnLst>
                                    <p:set>
                                      <p:cBhvr>
                                        <p:cTn id="521" dur="1" fill="hold">
                                          <p:stCondLst>
                                            <p:cond delay="0"/>
                                          </p:stCondLst>
                                        </p:cTn>
                                        <p:tgtEl>
                                          <p:spTgt spid="138">
                                            <p:txEl>
                                              <p:pRg st="5" end="5"/>
                                            </p:txEl>
                                          </p:spTgt>
                                        </p:tgtEl>
                                        <p:attrNameLst>
                                          <p:attrName>style.visibility</p:attrName>
                                        </p:attrNameLst>
                                      </p:cBhvr>
                                      <p:to>
                                        <p:strVal val="visible"/>
                                      </p:to>
                                    </p:set>
                                    <p:anim calcmode="lin" valueType="num">
                                      <p:cBhvr additive="repl">
                                        <p:cTn id="522" dur="500" fill="hold"/>
                                        <p:tgtEl>
                                          <p:spTgt spid="138">
                                            <p:txEl>
                                              <p:pRg st="5" end="5"/>
                                            </p:txEl>
                                          </p:spTgt>
                                        </p:tgtEl>
                                        <p:attrNameLst>
                                          <p:attrName>ppt_w</p:attrName>
                                        </p:attrNameLst>
                                      </p:cBhvr>
                                      <p:tavLst>
                                        <p:tav tm="0">
                                          <p:val>
                                            <p:strVal val="0"/>
                                          </p:val>
                                        </p:tav>
                                        <p:tav tm="100000">
                                          <p:val>
                                            <p:strVal val="#ppt_w"/>
                                          </p:val>
                                        </p:tav>
                                      </p:tavLst>
                                    </p:anim>
                                    <p:anim calcmode="lin" valueType="num">
                                      <p:cBhvr additive="repl">
                                        <p:cTn id="523" dur="500" fill="hold"/>
                                        <p:tgtEl>
                                          <p:spTgt spid="138">
                                            <p:txEl>
                                              <p:pRg st="5" end="5"/>
                                            </p:txEl>
                                          </p:spTgt>
                                        </p:tgtEl>
                                        <p:attrNameLst>
                                          <p:attrName>ppt_h</p:attrName>
                                        </p:attrNameLst>
                                      </p:cBhvr>
                                      <p:tavLst>
                                        <p:tav tm="0">
                                          <p:val>
                                            <p:strVal val="0"/>
                                          </p:val>
                                        </p:tav>
                                        <p:tav tm="100000">
                                          <p:val>
                                            <p:strVal val="#ppt_h"/>
                                          </p:val>
                                        </p:tav>
                                      </p:tavLst>
                                    </p:anim>
                                    <p:anim calcmode="lin" valueType="num">
                                      <p:cBhvr additive="repl">
                                        <p:cTn id="524" dur="500" fill="hold"/>
                                        <p:tgtEl>
                                          <p:spTgt spid="138">
                                            <p:txEl>
                                              <p:pRg st="5" end="5"/>
                                            </p:txEl>
                                          </p:spTgt>
                                        </p:tgtEl>
                                        <p:attrNameLst>
                                          <p:attrName>r</p:attrName>
                                        </p:attrNameLst>
                                      </p:cBhvr>
                                      <p:tavLst>
                                        <p:tav tm="0">
                                          <p:val>
                                            <p:strVal val="360"/>
                                          </p:val>
                                        </p:tav>
                                        <p:tav tm="100000">
                                          <p:val>
                                            <p:strVal val="0"/>
                                          </p:val>
                                        </p:tav>
                                      </p:tavLst>
                                    </p:anim>
                                    <p:animEffect filter="fade" transition="in">
                                      <p:cBhvr additive="repl">
                                        <p:cTn id="525" dur="500"/>
                                        <p:tgtEl>
                                          <p:spTgt spid="138">
                                            <p:txEl>
                                              <p:pRg st="5" end="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39" name="PlaceHolder 1"/>
          <p:cNvSpPr>
            <a:spLocks noGrp="1"/>
          </p:cNvSpPr>
          <p:nvPr>
            <p:ph type="title"/>
          </p:nvPr>
        </p:nvSpPr>
        <p:spPr>
          <a:xfrm>
            <a:off x="502920" y="9000"/>
            <a:ext cx="9063000" cy="938520"/>
          </a:xfrm>
          <a:prstGeom prst="rect">
            <a:avLst/>
          </a:prstGeom>
          <a:noFill/>
          <a:ln w="0">
            <a:noFill/>
          </a:ln>
        </p:spPr>
        <p:txBody>
          <a:bodyPr lIns="0" rIns="0" tIns="0" bIns="0" anchor="ctr">
            <a:noAutofit/>
          </a:bodyPr>
          <a:p>
            <a:pPr algn="ctr">
              <a:lnSpc>
                <a:spcPct val="93000"/>
              </a:lnSpc>
              <a:spcBef>
                <a:spcPts val="751"/>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4400" spc="-1" strike="noStrike">
                <a:solidFill>
                  <a:srgbClr val="000000"/>
                </a:solidFill>
                <a:latin typeface="DejaVu Sans"/>
              </a:rPr>
              <a:t>OSSERVAZIONE N. 6</a:t>
            </a:r>
            <a:endParaRPr b="0" lang="it-IT" sz="4400" spc="-1" strike="noStrike">
              <a:solidFill>
                <a:srgbClr val="000000"/>
              </a:solidFill>
              <a:latin typeface="Arial"/>
            </a:endParaRPr>
          </a:p>
        </p:txBody>
      </p:sp>
      <p:sp>
        <p:nvSpPr>
          <p:cNvPr id="140" name="PlaceHolder 2"/>
          <p:cNvSpPr>
            <a:spLocks noGrp="1"/>
          </p:cNvSpPr>
          <p:nvPr>
            <p:ph/>
          </p:nvPr>
        </p:nvSpPr>
        <p:spPr>
          <a:xfrm>
            <a:off x="178920" y="845640"/>
            <a:ext cx="9720360" cy="4194360"/>
          </a:xfrm>
          <a:prstGeom prst="rect">
            <a:avLst/>
          </a:prstGeom>
          <a:solidFill>
            <a:srgbClr val="fffffe"/>
          </a:solidFill>
          <a:ln w="0">
            <a:noFill/>
          </a:ln>
        </p:spPr>
        <p:txBody>
          <a:bodyPr lIns="0" rIns="0" tIns="28440" bIns="0" anchor="t">
            <a:normAutofit fontScale="70000"/>
          </a:bodyPr>
          <a:p>
            <a:pPr algn="ctr">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3200" spc="-1" strike="noStrike">
                <a:solidFill>
                  <a:srgbClr val="000000"/>
                </a:solidFill>
                <a:latin typeface="DejaVu Sans"/>
              </a:rPr>
              <a:t>DIMENSIONAMENTO – ZONE B1 – B2 – B3 (</a:t>
            </a:r>
            <a:r>
              <a:rPr b="1" lang="it-IT" sz="3200" spc="-1" strike="noStrike">
                <a:solidFill>
                  <a:srgbClr val="0000ff"/>
                </a:solidFill>
                <a:latin typeface="DejaVu Sans"/>
              </a:rPr>
              <a:t>11 ha</a:t>
            </a:r>
            <a:r>
              <a:rPr b="0" lang="it-IT" sz="3200" spc="-1" strike="noStrike">
                <a:solidFill>
                  <a:srgbClr val="000000"/>
                </a:solidFill>
                <a:latin typeface="DejaVu Sans"/>
              </a:rPr>
              <a:t>)</a:t>
            </a:r>
            <a:endParaRPr b="0" lang="it-IT" sz="3200" spc="-1" strike="noStrike">
              <a:solidFill>
                <a:srgbClr val="000000"/>
              </a:solidFill>
              <a:latin typeface="Arial"/>
            </a:endParaRPr>
          </a:p>
          <a:p>
            <a:pPr algn="ctr">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4000" spc="-1" strike="noStrike">
                <a:solidFill>
                  <a:srgbClr val="000000"/>
                </a:solidFill>
                <a:latin typeface="DejaVu Sans"/>
              </a:rPr>
              <a:t>D I S C R E P A N Z E   C L A M O R O S E</a:t>
            </a:r>
            <a:endParaRPr b="0" lang="it-IT" sz="4000" spc="-1" strike="noStrike">
              <a:solidFill>
                <a:srgbClr val="000000"/>
              </a:solidFill>
              <a:latin typeface="Arial"/>
            </a:endParaRPr>
          </a:p>
          <a:p>
            <a:pPr>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it-IT" sz="2200" spc="-1" strike="noStrike">
                <a:solidFill>
                  <a:srgbClr val="0000ff"/>
                </a:solidFill>
                <a:latin typeface="DejaVu Sans"/>
              </a:rPr>
              <a:t>Esempio: </a:t>
            </a:r>
            <a:r>
              <a:rPr b="1" lang="it-IT" sz="2200" spc="-1" strike="noStrike">
                <a:solidFill>
                  <a:srgbClr val="7f00fe"/>
                </a:solidFill>
                <a:latin typeface="DejaVu Sans"/>
              </a:rPr>
              <a:t>Zona B3 UTOE 7 </a:t>
            </a:r>
            <a:endParaRPr b="0" lang="it-IT" sz="2200" spc="-1" strike="noStrike">
              <a:solidFill>
                <a:srgbClr val="000000"/>
              </a:solidFill>
              <a:latin typeface="Arial"/>
            </a:endParaRPr>
          </a:p>
          <a:p>
            <a:pPr algn="just">
              <a:lnSpc>
                <a:spcPct val="93000"/>
              </a:lnSpc>
              <a:spcBef>
                <a:spcPts val="1012"/>
              </a:spcBef>
              <a:spcAft>
                <a:spcPts val="1250"/>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3600" spc="-1" strike="noStrike">
                <a:solidFill>
                  <a:srgbClr val="000000"/>
                </a:solidFill>
                <a:latin typeface="DejaVu Sans"/>
              </a:rPr>
              <a:t>Dalla </a:t>
            </a:r>
            <a:r>
              <a:rPr b="0" lang="it-IT" sz="3600" spc="-1" strike="noStrike" u="sng">
                <a:solidFill>
                  <a:srgbClr val="000000"/>
                </a:solidFill>
                <a:uFillTx/>
                <a:latin typeface="DejaVu Sans"/>
              </a:rPr>
              <a:t>Relazione Illustrativa</a:t>
            </a:r>
            <a:r>
              <a:rPr b="0" lang="it-IT" sz="3600" spc="-1" strike="noStrike">
                <a:solidFill>
                  <a:srgbClr val="000000"/>
                </a:solidFill>
                <a:latin typeface="DejaVu Sans"/>
              </a:rPr>
              <a:t>: “Superficie effettiva” 4.547,86mq “Superficie destinazione residenziale” dichiarata </a:t>
            </a:r>
            <a:r>
              <a:rPr b="0" lang="it-IT" sz="3600" spc="-1" strike="noStrike" u="sng">
                <a:solidFill>
                  <a:srgbClr val="000000"/>
                </a:solidFill>
                <a:uFillTx/>
                <a:latin typeface="DejaVu Sans"/>
              </a:rPr>
              <a:t>1.364mq (14 appartamenti)</a:t>
            </a:r>
            <a:endParaRPr b="0" lang="it-IT" sz="3600" spc="-1" strike="noStrike">
              <a:solidFill>
                <a:srgbClr val="000000"/>
              </a:solidFill>
              <a:latin typeface="Arial"/>
            </a:endParaRPr>
          </a:p>
          <a:p>
            <a:pPr algn="just">
              <a:lnSpc>
                <a:spcPct val="93000"/>
              </a:lnSpc>
              <a:spcBef>
                <a:spcPts val="1012"/>
              </a:spcBef>
              <a:spcAft>
                <a:spcPts val="1250"/>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3600" spc="-1" strike="noStrike">
                <a:solidFill>
                  <a:srgbClr val="000000"/>
                </a:solidFill>
                <a:latin typeface="DejaVu Sans"/>
                <a:ea typeface="Noto Sans CJK SC"/>
              </a:rPr>
              <a:t>Dalla </a:t>
            </a:r>
            <a:r>
              <a:rPr b="0" lang="it-IT" sz="3600" spc="-1" strike="noStrike" u="sng">
                <a:solidFill>
                  <a:srgbClr val="000000"/>
                </a:solidFill>
                <a:uFillTx/>
                <a:latin typeface="DejaVu Sans"/>
                <a:ea typeface="Noto Sans CJK SC"/>
              </a:rPr>
              <a:t>Disciplina di Piano</a:t>
            </a:r>
            <a:r>
              <a:rPr b="0" lang="it-IT" sz="3600" spc="-1" strike="noStrike">
                <a:solidFill>
                  <a:srgbClr val="000000"/>
                </a:solidFill>
                <a:latin typeface="DejaVu Sans"/>
                <a:ea typeface="Noto Sans CJK SC"/>
              </a:rPr>
              <a:t>: Rapporto di Copertura 40% Altezza max. 5 piani. Con quell’IC la SC è </a:t>
            </a:r>
            <a:r>
              <a:rPr b="0" lang="it-IT" sz="3600" spc="-1" strike="noStrike" u="sng">
                <a:solidFill>
                  <a:srgbClr val="000000"/>
                </a:solidFill>
                <a:uFillTx/>
                <a:latin typeface="DejaVu Sans"/>
                <a:ea typeface="Noto Sans CJK SC"/>
              </a:rPr>
              <a:t>1.819,14</a:t>
            </a:r>
            <a:r>
              <a:rPr b="0" lang="it-IT" sz="3600" spc="-1" strike="noStrike">
                <a:solidFill>
                  <a:srgbClr val="000000"/>
                </a:solidFill>
                <a:latin typeface="DejaVu Sans"/>
                <a:ea typeface="Noto Sans CJK SC"/>
              </a:rPr>
              <a:t>mq &lt;&lt; </a:t>
            </a:r>
            <a:r>
              <a:rPr b="0" lang="it-IT" sz="3600" spc="-1" strike="noStrike" u="sng">
                <a:solidFill>
                  <a:srgbClr val="000000"/>
                </a:solidFill>
                <a:uFillTx/>
                <a:latin typeface="DejaVu Sans"/>
              </a:rPr>
              <a:t>1.364mq </a:t>
            </a:r>
            <a:r>
              <a:rPr b="0" lang="it-IT" sz="3600" spc="-1" strike="noStrike">
                <a:solidFill>
                  <a:srgbClr val="000000"/>
                </a:solidFill>
                <a:latin typeface="DejaVu Sans"/>
              </a:rPr>
              <a:t>il che è palesemente ASSURDO. Con quella SC per 5 piani la SE diventa 9.095.72mq (91 appartamenti).</a:t>
            </a:r>
            <a:endParaRPr b="0" lang="it-IT" sz="3600" spc="-1" strike="noStrike">
              <a:solidFill>
                <a:srgbClr val="000000"/>
              </a:solidFill>
              <a:latin typeface="Arial"/>
            </a:endParaRPr>
          </a:p>
        </p:txBody>
      </p:sp>
    </p:spTree>
  </p:cSld>
  <p:timing>
    <p:tnLst>
      <p:par>
        <p:cTn id="526" dur="indefinite" restart="never" nodeType="tmRoot">
          <p:childTnLst>
            <p:seq>
              <p:cTn id="527" dur="indefinite" nodeType="mainSeq">
                <p:childTnLst>
                  <p:par>
                    <p:cTn id="528" dur="indefinite" fill="hold">
                      <p:stCondLst>
                        <p:cond delay="indefinite"/>
                      </p:stCondLst>
                      <p:childTnLst>
                        <p:par>
                          <p:cTn id="529" dur="indefinite" fill="hold">
                            <p:stCondLst>
                              <p:cond delay="0"/>
                            </p:stCondLst>
                            <p:childTnLst>
                              <p:par>
                                <p:cTn id="530" nodeType="clickEffect" fill="hold" presetClass="entr" presetID="29">
                                  <p:stCondLst>
                                    <p:cond delay="0"/>
                                  </p:stCondLst>
                                  <p:iterate type="lt">
                                    <p:tmAbs val="60"/>
                                  </p:iterate>
                                  <p:childTnLst>
                                    <p:set>
                                      <p:cBhvr>
                                        <p:cTn id="531" dur="1" fill="hold">
                                          <p:stCondLst>
                                            <p:cond delay="0"/>
                                          </p:stCondLst>
                                        </p:cTn>
                                        <p:tgtEl>
                                          <p:spTgt spid="140">
                                            <p:txEl>
                                              <p:pRg st="1" end="1"/>
                                            </p:txEl>
                                          </p:spTgt>
                                        </p:tgtEl>
                                        <p:attrNameLst>
                                          <p:attrName>style.visibility</p:attrName>
                                        </p:attrNameLst>
                                      </p:cBhvr>
                                      <p:to>
                                        <p:strVal val="visible"/>
                                      </p:to>
                                    </p:set>
                                    <p:anim calcmode="lin" valueType="num">
                                      <p:cBhvr additive="repl">
                                        <p:cTn id="532" dur="1000" fill="hold"/>
                                        <p:tgtEl>
                                          <p:spTgt spid="140">
                                            <p:txEl>
                                              <p:pRg st="1" end="1"/>
                                            </p:txEl>
                                          </p:spTgt>
                                        </p:tgtEl>
                                        <p:attrNameLst>
                                          <p:attrName>ppt_x</p:attrName>
                                        </p:attrNameLst>
                                      </p:cBhvr>
                                      <p:tavLst>
                                        <p:tav tm="0">
                                          <p:val>
                                            <p:strVal val="#ppt_x-.2"/>
                                          </p:val>
                                        </p:tav>
                                        <p:tav tm="100000">
                                          <p:val>
                                            <p:strVal val="#ppt_x"/>
                                          </p:val>
                                        </p:tav>
                                      </p:tavLst>
                                    </p:anim>
                                    <p:anim calcmode="lin" valueType="num">
                                      <p:cBhvr additive="repl">
                                        <p:cTn id="533" dur="1000" fill="hold"/>
                                        <p:tgtEl>
                                          <p:spTgt spid="140">
                                            <p:txEl>
                                              <p:pRg st="1" end="1"/>
                                            </p:txEl>
                                          </p:spTgt>
                                        </p:tgtEl>
                                        <p:attrNameLst>
                                          <p:attrName>ppt_y</p:attrName>
                                        </p:attrNameLst>
                                      </p:cBhvr>
                                      <p:tavLst>
                                        <p:tav tm="0">
                                          <p:val>
                                            <p:strVal val="#ppt_y"/>
                                          </p:val>
                                        </p:tav>
                                        <p:tav tm="100000">
                                          <p:val>
                                            <p:strVal val="#ppt_y"/>
                                          </p:val>
                                        </p:tav>
                                      </p:tavLst>
                                    </p:anim>
                                    <p:animEffect filter="wipe(right)" transition="in">
                                      <p:cBhvr additive="repl">
                                        <p:cTn id="534" dur="1000"/>
                                        <p:tgtEl>
                                          <p:spTgt spid="140">
                                            <p:txEl>
                                              <p:pRg st="1" end="1"/>
                                            </p:txEl>
                                          </p:spTgt>
                                        </p:tgtEl>
                                      </p:cBhvr>
                                    </p:animEffect>
                                  </p:childTnLst>
                                </p:cTn>
                              </p:par>
                            </p:childTnLst>
                          </p:cTn>
                        </p:par>
                      </p:childTnLst>
                    </p:cTn>
                  </p:par>
                  <p:par>
                    <p:cTn id="535" dur="indefinite" fill="hold">
                      <p:stCondLst>
                        <p:cond delay="indefinite"/>
                      </p:stCondLst>
                      <p:childTnLst>
                        <p:par>
                          <p:cTn id="536" dur="indefinite" fill="hold">
                            <p:stCondLst>
                              <p:cond delay="0"/>
                            </p:stCondLst>
                            <p:childTnLst>
                              <p:par>
                                <p:cTn id="537" dur="indefinite" nodeType="clickEffect" fill="hold" presetClass="entr" presetID="2" presetSubtype="4">
                                  <p:stCondLst>
                                    <p:cond delay="0"/>
                                  </p:stCondLst>
                                  <p:childTnLst>
                                    <p:set>
                                      <p:cBhvr>
                                        <p:cTn id="538" dur="1" fill="hold">
                                          <p:stCondLst>
                                            <p:cond delay="0"/>
                                          </p:stCondLst>
                                        </p:cTn>
                                        <p:tgtEl>
                                          <p:spTgt spid="140">
                                            <p:txEl>
                                              <p:pRg st="2" end="2"/>
                                            </p:txEl>
                                          </p:spTgt>
                                        </p:tgtEl>
                                        <p:attrNameLst>
                                          <p:attrName>style.visibility</p:attrName>
                                        </p:attrNameLst>
                                      </p:cBhvr>
                                      <p:to>
                                        <p:strVal val="visible"/>
                                      </p:to>
                                    </p:set>
                                    <p:anim calcmode="lin" valueType="num">
                                      <p:cBhvr additive="repl">
                                        <p:cTn id="539" dur="500" fill="hold"/>
                                        <p:tgtEl>
                                          <p:spTgt spid="140">
                                            <p:txEl>
                                              <p:pRg st="2" end="2"/>
                                            </p:txEl>
                                          </p:spTgt>
                                        </p:tgtEl>
                                        <p:attrNameLst>
                                          <p:attrName>ppt_x</p:attrName>
                                        </p:attrNameLst>
                                      </p:cBhvr>
                                      <p:tavLst>
                                        <p:tav tm="0">
                                          <p:val>
                                            <p:strVal val="#ppt_x"/>
                                          </p:val>
                                        </p:tav>
                                        <p:tav tm="100000">
                                          <p:val>
                                            <p:strVal val="#ppt_x"/>
                                          </p:val>
                                        </p:tav>
                                      </p:tavLst>
                                    </p:anim>
                                    <p:anim calcmode="lin" valueType="num">
                                      <p:cBhvr additive="repl">
                                        <p:cTn id="540" dur="500" fill="hold"/>
                                        <p:tgtEl>
                                          <p:spTgt spid="14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541" dur="indefinite" fill="hold">
                      <p:stCondLst>
                        <p:cond delay="indefinite"/>
                      </p:stCondLst>
                      <p:childTnLst>
                        <p:par>
                          <p:cTn id="542" dur="indefinite" fill="hold">
                            <p:stCondLst>
                              <p:cond delay="0"/>
                            </p:stCondLst>
                            <p:childTnLst>
                              <p:par>
                                <p:cTn id="543" dur="indefinite" nodeType="clickEffect" fill="hold" presetClass="entr" presetID="2" presetSubtype="4">
                                  <p:stCondLst>
                                    <p:cond delay="0"/>
                                  </p:stCondLst>
                                  <p:childTnLst>
                                    <p:set>
                                      <p:cBhvr>
                                        <p:cTn id="544" dur="1" fill="hold">
                                          <p:stCondLst>
                                            <p:cond delay="0"/>
                                          </p:stCondLst>
                                        </p:cTn>
                                        <p:tgtEl>
                                          <p:spTgt spid="140">
                                            <p:txEl>
                                              <p:pRg st="3" end="3"/>
                                            </p:txEl>
                                          </p:spTgt>
                                        </p:tgtEl>
                                        <p:attrNameLst>
                                          <p:attrName>style.visibility</p:attrName>
                                        </p:attrNameLst>
                                      </p:cBhvr>
                                      <p:to>
                                        <p:strVal val="visible"/>
                                      </p:to>
                                    </p:set>
                                    <p:anim calcmode="lin" valueType="num">
                                      <p:cBhvr additive="repl">
                                        <p:cTn id="545" dur="500" fill="hold"/>
                                        <p:tgtEl>
                                          <p:spTgt spid="140">
                                            <p:txEl>
                                              <p:pRg st="3" end="3"/>
                                            </p:txEl>
                                          </p:spTgt>
                                        </p:tgtEl>
                                        <p:attrNameLst>
                                          <p:attrName>ppt_x</p:attrName>
                                        </p:attrNameLst>
                                      </p:cBhvr>
                                      <p:tavLst>
                                        <p:tav tm="0">
                                          <p:val>
                                            <p:strVal val="#ppt_x"/>
                                          </p:val>
                                        </p:tav>
                                        <p:tav tm="100000">
                                          <p:val>
                                            <p:strVal val="#ppt_x"/>
                                          </p:val>
                                        </p:tav>
                                      </p:tavLst>
                                    </p:anim>
                                    <p:anim calcmode="lin" valueType="num">
                                      <p:cBhvr additive="repl">
                                        <p:cTn id="546" dur="500" fill="hold"/>
                                        <p:tgtEl>
                                          <p:spTgt spid="14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547" dur="indefinite" fill="hold">
                      <p:stCondLst>
                        <p:cond delay="indefinite"/>
                      </p:stCondLst>
                      <p:childTnLst>
                        <p:par>
                          <p:cTn id="548" dur="indefinite" fill="hold">
                            <p:stCondLst>
                              <p:cond delay="0"/>
                            </p:stCondLst>
                            <p:childTnLst>
                              <p:par>
                                <p:cTn id="549" dur="indefinite" nodeType="clickEffect" fill="hold" presetClass="entr" presetID="2" presetSubtype="4">
                                  <p:stCondLst>
                                    <p:cond delay="0"/>
                                  </p:stCondLst>
                                  <p:childTnLst>
                                    <p:set>
                                      <p:cBhvr>
                                        <p:cTn id="550" dur="1" fill="hold">
                                          <p:stCondLst>
                                            <p:cond delay="0"/>
                                          </p:stCondLst>
                                        </p:cTn>
                                        <p:tgtEl>
                                          <p:spTgt spid="140">
                                            <p:txEl>
                                              <p:pRg st="4" end="4"/>
                                            </p:txEl>
                                          </p:spTgt>
                                        </p:tgtEl>
                                        <p:attrNameLst>
                                          <p:attrName>style.visibility</p:attrName>
                                        </p:attrNameLst>
                                      </p:cBhvr>
                                      <p:to>
                                        <p:strVal val="visible"/>
                                      </p:to>
                                    </p:set>
                                    <p:anim calcmode="lin" valueType="num">
                                      <p:cBhvr additive="repl">
                                        <p:cTn id="551" dur="500" fill="hold"/>
                                        <p:tgtEl>
                                          <p:spTgt spid="140">
                                            <p:txEl>
                                              <p:pRg st="4" end="4"/>
                                            </p:txEl>
                                          </p:spTgt>
                                        </p:tgtEl>
                                        <p:attrNameLst>
                                          <p:attrName>ppt_x</p:attrName>
                                        </p:attrNameLst>
                                      </p:cBhvr>
                                      <p:tavLst>
                                        <p:tav tm="0">
                                          <p:val>
                                            <p:strVal val="#ppt_x"/>
                                          </p:val>
                                        </p:tav>
                                        <p:tav tm="100000">
                                          <p:val>
                                            <p:strVal val="#ppt_x"/>
                                          </p:val>
                                        </p:tav>
                                      </p:tavLst>
                                    </p:anim>
                                    <p:anim calcmode="lin" valueType="num">
                                      <p:cBhvr additive="repl">
                                        <p:cTn id="552" dur="500" fill="hold"/>
                                        <p:tgtEl>
                                          <p:spTgt spid="140">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41" name="PlaceHolder 1"/>
          <p:cNvSpPr>
            <a:spLocks noGrp="1"/>
          </p:cNvSpPr>
          <p:nvPr>
            <p:ph type="title"/>
          </p:nvPr>
        </p:nvSpPr>
        <p:spPr>
          <a:xfrm>
            <a:off x="502920" y="9000"/>
            <a:ext cx="9063000" cy="938520"/>
          </a:xfrm>
          <a:prstGeom prst="rect">
            <a:avLst/>
          </a:prstGeom>
          <a:noFill/>
          <a:ln w="0">
            <a:noFill/>
          </a:ln>
        </p:spPr>
        <p:txBody>
          <a:bodyPr lIns="0" rIns="0" tIns="0" bIns="0" anchor="ctr">
            <a:noAutofit/>
          </a:bodyPr>
          <a:p>
            <a:pPr algn="ctr">
              <a:lnSpc>
                <a:spcPct val="93000"/>
              </a:lnSpc>
              <a:spcBef>
                <a:spcPts val="751"/>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4400" spc="-1" strike="noStrike">
                <a:solidFill>
                  <a:srgbClr val="000000"/>
                </a:solidFill>
                <a:latin typeface="DejaVu Sans"/>
              </a:rPr>
              <a:t>OSSERVAZIONE N. 6</a:t>
            </a:r>
            <a:endParaRPr b="0" lang="it-IT" sz="4400" spc="-1" strike="noStrike">
              <a:solidFill>
                <a:srgbClr val="000000"/>
              </a:solidFill>
              <a:latin typeface="Arial"/>
            </a:endParaRPr>
          </a:p>
        </p:txBody>
      </p:sp>
      <p:sp>
        <p:nvSpPr>
          <p:cNvPr id="142" name="PlaceHolder 2"/>
          <p:cNvSpPr>
            <a:spLocks noGrp="1"/>
          </p:cNvSpPr>
          <p:nvPr>
            <p:ph/>
          </p:nvPr>
        </p:nvSpPr>
        <p:spPr>
          <a:xfrm>
            <a:off x="178920" y="845640"/>
            <a:ext cx="9720360" cy="4194360"/>
          </a:xfrm>
          <a:prstGeom prst="rect">
            <a:avLst/>
          </a:prstGeom>
          <a:solidFill>
            <a:srgbClr val="fffffe"/>
          </a:solidFill>
          <a:ln w="0">
            <a:noFill/>
          </a:ln>
        </p:spPr>
        <p:txBody>
          <a:bodyPr lIns="0" rIns="0" tIns="28440" bIns="0" anchor="t">
            <a:normAutofit fontScale="86000"/>
          </a:bodyPr>
          <a:p>
            <a:pPr algn="ctr">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3200" spc="-1" strike="noStrike">
                <a:solidFill>
                  <a:srgbClr val="000000"/>
                </a:solidFill>
                <a:latin typeface="DejaVu Sans"/>
              </a:rPr>
              <a:t>DIMENSIONAMENTO – ZONE B</a:t>
            </a:r>
            <a:endParaRPr b="0" lang="it-IT" sz="3200" spc="-1" strike="noStrike">
              <a:solidFill>
                <a:srgbClr val="000000"/>
              </a:solidFill>
              <a:latin typeface="Arial"/>
            </a:endParaRPr>
          </a:p>
          <a:p>
            <a:pPr algn="just">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400" spc="-1" strike="noStrike">
                <a:solidFill>
                  <a:srgbClr val="000000"/>
                </a:solidFill>
                <a:latin typeface="DejaVu Sans"/>
              </a:rPr>
              <a:t>Se si assumono le superfici della </a:t>
            </a:r>
            <a:r>
              <a:rPr b="0" lang="it-IT" sz="2400" spc="-1" strike="noStrike" u="sng">
                <a:solidFill>
                  <a:srgbClr val="000000"/>
                </a:solidFill>
                <a:uFillTx/>
                <a:latin typeface="DejaVu Sans"/>
              </a:rPr>
              <a:t>Relazione illustrativa</a:t>
            </a:r>
            <a:r>
              <a:rPr b="0" lang="it-IT" sz="2400" spc="-1" strike="noStrike">
                <a:solidFill>
                  <a:srgbClr val="000000"/>
                </a:solidFill>
                <a:latin typeface="DejaVu Sans"/>
              </a:rPr>
              <a:t> la SE residenziale sarebbe </a:t>
            </a:r>
            <a:r>
              <a:rPr b="0" lang="it-IT" sz="2400" spc="-1" strike="noStrike" u="sng">
                <a:solidFill>
                  <a:srgbClr val="000000"/>
                </a:solidFill>
                <a:uFillTx/>
                <a:latin typeface="DejaVu Sans"/>
              </a:rPr>
              <a:t>26.399 mq</a:t>
            </a:r>
            <a:r>
              <a:rPr b="0" lang="it-IT" sz="2400" spc="-1" strike="noStrike">
                <a:solidFill>
                  <a:srgbClr val="000000"/>
                </a:solidFill>
                <a:latin typeface="DejaVu Sans"/>
              </a:rPr>
              <a:t> per 264 appartamenti.</a:t>
            </a:r>
            <a:r>
              <a:rPr b="1" lang="it-IT" sz="2400" spc="-1" strike="noStrike">
                <a:solidFill>
                  <a:srgbClr val="0000ff"/>
                </a:solidFill>
                <a:latin typeface="DejaVu Sans"/>
              </a:rPr>
              <a:t> </a:t>
            </a:r>
            <a:endParaRPr b="0" lang="it-IT" sz="2400" spc="-1" strike="noStrike">
              <a:solidFill>
                <a:srgbClr val="000000"/>
              </a:solidFill>
              <a:latin typeface="Arial"/>
            </a:endParaRPr>
          </a:p>
          <a:p>
            <a:pPr algn="just">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800" spc="-1" strike="noStrike">
                <a:solidFill>
                  <a:srgbClr val="000000"/>
                </a:solidFill>
                <a:latin typeface="DejaVu Sans"/>
              </a:rPr>
              <a:t>Se invece si assumono i parametri riportati all’Art. 43.2 della </a:t>
            </a:r>
            <a:r>
              <a:rPr b="0" lang="it-IT" sz="2800" spc="-1" strike="noStrike" u="sng">
                <a:solidFill>
                  <a:srgbClr val="000000"/>
                </a:solidFill>
                <a:uFillTx/>
                <a:latin typeface="DejaVu Sans"/>
              </a:rPr>
              <a:t>Disciplina di Piano</a:t>
            </a:r>
            <a:r>
              <a:rPr b="0" lang="it-IT" sz="2800" spc="-1" strike="noStrike">
                <a:solidFill>
                  <a:srgbClr val="000000"/>
                </a:solidFill>
                <a:latin typeface="DejaVu Sans"/>
              </a:rPr>
              <a:t> la SE di nuovo residenziale sarebbe </a:t>
            </a:r>
            <a:r>
              <a:rPr b="1" lang="it-IT" sz="2800" spc="-1" strike="noStrike" u="sng">
                <a:solidFill>
                  <a:srgbClr val="000000"/>
                </a:solidFill>
                <a:uFillTx/>
                <a:latin typeface="DejaVu Sans"/>
              </a:rPr>
              <a:t>78.536</a:t>
            </a:r>
            <a:r>
              <a:rPr b="0" lang="it-IT" sz="2800" spc="-1" strike="noStrike">
                <a:solidFill>
                  <a:srgbClr val="000000"/>
                </a:solidFill>
                <a:latin typeface="DejaVu Sans"/>
              </a:rPr>
              <a:t> mq per 785 appartamenti, </a:t>
            </a:r>
            <a:r>
              <a:rPr b="0" lang="it-IT" sz="2800" spc="-1" strike="noStrike" u="sng">
                <a:solidFill>
                  <a:srgbClr val="000000"/>
                </a:solidFill>
                <a:uFillTx/>
                <a:latin typeface="DejaVu Sans"/>
              </a:rPr>
              <a:t>già superiore ai </a:t>
            </a:r>
            <a:r>
              <a:rPr b="1" lang="it-IT" sz="2800" spc="-1" strike="noStrike" u="sng">
                <a:solidFill>
                  <a:srgbClr val="000000"/>
                </a:solidFill>
                <a:uFillTx/>
                <a:latin typeface="DejaVu Sans"/>
              </a:rPr>
              <a:t>64.200</a:t>
            </a:r>
            <a:r>
              <a:rPr b="0" lang="it-IT" sz="2800" spc="-1" strike="noStrike">
                <a:solidFill>
                  <a:srgbClr val="000000"/>
                </a:solidFill>
                <a:latin typeface="DejaVu Sans"/>
              </a:rPr>
              <a:t> mq previsti da tutto il PSI per il nuovo residenziale.</a:t>
            </a:r>
            <a:endParaRPr b="0" lang="it-IT" sz="2800" spc="-1" strike="noStrike">
              <a:solidFill>
                <a:srgbClr val="000000"/>
              </a:solidFill>
              <a:latin typeface="Arial"/>
            </a:endParaRPr>
          </a:p>
          <a:p>
            <a:pPr algn="ctr">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it-IT" sz="3200" spc="-1" strike="noStrike">
                <a:solidFill>
                  <a:srgbClr val="000000"/>
                </a:solidFill>
                <a:latin typeface="DejaVu Sans"/>
              </a:rPr>
              <a:t>Il POC non sarebbe conforme al PSI!</a:t>
            </a:r>
            <a:r>
              <a:rPr b="1" lang="it-IT" sz="3200" spc="-1" strike="noStrike">
                <a:solidFill>
                  <a:srgbClr val="0000ff"/>
                </a:solidFill>
                <a:latin typeface="DejaVu Sans"/>
              </a:rPr>
              <a:t> </a:t>
            </a:r>
            <a:endParaRPr b="0" lang="it-IT" sz="3200" spc="-1" strike="noStrike">
              <a:solidFill>
                <a:srgbClr val="000000"/>
              </a:solidFill>
              <a:latin typeface="Arial"/>
            </a:endParaRPr>
          </a:p>
          <a:p>
            <a:pPr algn="ctr">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it-IT" sz="4000" spc="-1" strike="noStrike" u="sng">
                <a:solidFill>
                  <a:srgbClr val="0000ff"/>
                </a:solidFill>
                <a:uFillTx/>
                <a:latin typeface="DejaVu Sans"/>
              </a:rPr>
              <a:t>Si riscriva il POC riducendo zone B e IC.</a:t>
            </a:r>
            <a:endParaRPr b="0" lang="it-IT" sz="4000" spc="-1" strike="noStrike">
              <a:solidFill>
                <a:srgbClr val="000000"/>
              </a:solidFill>
              <a:latin typeface="Arial"/>
            </a:endParaRPr>
          </a:p>
          <a:p>
            <a:pPr algn="just">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it-IT" sz="2200" spc="-1" strike="noStrike">
              <a:solidFill>
                <a:srgbClr val="000000"/>
              </a:solidFill>
              <a:latin typeface="Arial"/>
            </a:endParaRPr>
          </a:p>
          <a:p>
            <a:pPr>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it-IT" sz="2200" spc="-1" strike="noStrike">
              <a:solidFill>
                <a:srgbClr val="000000"/>
              </a:solidFill>
              <a:latin typeface="Arial"/>
            </a:endParaRPr>
          </a:p>
          <a:p>
            <a:pPr>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it-IT" sz="2200" spc="-1" strike="noStrike">
              <a:solidFill>
                <a:srgbClr val="000000"/>
              </a:solidFill>
              <a:latin typeface="Arial"/>
            </a:endParaRPr>
          </a:p>
        </p:txBody>
      </p:sp>
    </p:spTree>
  </p:cSld>
  <p:timing>
    <p:tnLst>
      <p:par>
        <p:cTn id="553" dur="indefinite" restart="never" nodeType="tmRoot">
          <p:childTnLst>
            <p:seq>
              <p:cTn id="554" dur="indefinite" nodeType="mainSeq">
                <p:childTnLst>
                  <p:par>
                    <p:cTn id="555" dur="indefinite" fill="hold">
                      <p:stCondLst>
                        <p:cond delay="indefinite"/>
                      </p:stCondLst>
                      <p:childTnLst>
                        <p:par>
                          <p:cTn id="556" dur="indefinite" fill="hold">
                            <p:stCondLst>
                              <p:cond delay="0"/>
                            </p:stCondLst>
                            <p:childTnLst>
                              <p:par>
                                <p:cTn id="557" dur="indefinite" nodeType="clickEffect" fill="hold" presetClass="entr" presetID="2" presetSubtype="4">
                                  <p:stCondLst>
                                    <p:cond delay="0"/>
                                  </p:stCondLst>
                                  <p:childTnLst>
                                    <p:set>
                                      <p:cBhvr>
                                        <p:cTn id="558" dur="1" fill="hold">
                                          <p:stCondLst>
                                            <p:cond delay="0"/>
                                          </p:stCondLst>
                                        </p:cTn>
                                        <p:tgtEl>
                                          <p:spTgt spid="142">
                                            <p:txEl>
                                              <p:pRg st="1" end="1"/>
                                            </p:txEl>
                                          </p:spTgt>
                                        </p:tgtEl>
                                        <p:attrNameLst>
                                          <p:attrName>style.visibility</p:attrName>
                                        </p:attrNameLst>
                                      </p:cBhvr>
                                      <p:to>
                                        <p:strVal val="visible"/>
                                      </p:to>
                                    </p:set>
                                    <p:anim calcmode="lin" valueType="num">
                                      <p:cBhvr additive="repl">
                                        <p:cTn id="559" dur="500" fill="hold"/>
                                        <p:tgtEl>
                                          <p:spTgt spid="142">
                                            <p:txEl>
                                              <p:pRg st="1" end="1"/>
                                            </p:txEl>
                                          </p:spTgt>
                                        </p:tgtEl>
                                        <p:attrNameLst>
                                          <p:attrName>ppt_x</p:attrName>
                                        </p:attrNameLst>
                                      </p:cBhvr>
                                      <p:tavLst>
                                        <p:tav tm="0">
                                          <p:val>
                                            <p:strVal val="#ppt_x"/>
                                          </p:val>
                                        </p:tav>
                                        <p:tav tm="100000">
                                          <p:val>
                                            <p:strVal val="#ppt_x"/>
                                          </p:val>
                                        </p:tav>
                                      </p:tavLst>
                                    </p:anim>
                                    <p:anim calcmode="lin" valueType="num">
                                      <p:cBhvr additive="repl">
                                        <p:cTn id="560" dur="500" fill="hold"/>
                                        <p:tgtEl>
                                          <p:spTgt spid="14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561" dur="indefinite" fill="hold">
                      <p:stCondLst>
                        <p:cond delay="indefinite"/>
                      </p:stCondLst>
                      <p:childTnLst>
                        <p:par>
                          <p:cTn id="562" dur="indefinite" fill="hold">
                            <p:stCondLst>
                              <p:cond delay="0"/>
                            </p:stCondLst>
                            <p:childTnLst>
                              <p:par>
                                <p:cTn id="563" dur="indefinite" nodeType="clickEffect" fill="hold" presetClass="entr" presetID="2" presetSubtype="4">
                                  <p:stCondLst>
                                    <p:cond delay="0"/>
                                  </p:stCondLst>
                                  <p:childTnLst>
                                    <p:set>
                                      <p:cBhvr>
                                        <p:cTn id="564" dur="1" fill="hold">
                                          <p:stCondLst>
                                            <p:cond delay="0"/>
                                          </p:stCondLst>
                                        </p:cTn>
                                        <p:tgtEl>
                                          <p:spTgt spid="142">
                                            <p:txEl>
                                              <p:pRg st="2" end="2"/>
                                            </p:txEl>
                                          </p:spTgt>
                                        </p:tgtEl>
                                        <p:attrNameLst>
                                          <p:attrName>style.visibility</p:attrName>
                                        </p:attrNameLst>
                                      </p:cBhvr>
                                      <p:to>
                                        <p:strVal val="visible"/>
                                      </p:to>
                                    </p:set>
                                    <p:anim calcmode="lin" valueType="num">
                                      <p:cBhvr additive="repl">
                                        <p:cTn id="565" dur="500" fill="hold"/>
                                        <p:tgtEl>
                                          <p:spTgt spid="142">
                                            <p:txEl>
                                              <p:pRg st="2" end="2"/>
                                            </p:txEl>
                                          </p:spTgt>
                                        </p:tgtEl>
                                        <p:attrNameLst>
                                          <p:attrName>ppt_x</p:attrName>
                                        </p:attrNameLst>
                                      </p:cBhvr>
                                      <p:tavLst>
                                        <p:tav tm="0">
                                          <p:val>
                                            <p:strVal val="#ppt_x"/>
                                          </p:val>
                                        </p:tav>
                                        <p:tav tm="100000">
                                          <p:val>
                                            <p:strVal val="#ppt_x"/>
                                          </p:val>
                                        </p:tav>
                                      </p:tavLst>
                                    </p:anim>
                                    <p:anim calcmode="lin" valueType="num">
                                      <p:cBhvr additive="repl">
                                        <p:cTn id="566" dur="500" fill="hold"/>
                                        <p:tgtEl>
                                          <p:spTgt spid="14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567" dur="indefinite" fill="hold">
                      <p:stCondLst>
                        <p:cond delay="indefinite"/>
                      </p:stCondLst>
                      <p:childTnLst>
                        <p:par>
                          <p:cTn id="568" dur="indefinite" fill="hold">
                            <p:stCondLst>
                              <p:cond delay="0"/>
                            </p:stCondLst>
                            <p:childTnLst>
                              <p:par>
                                <p:cTn id="569" nodeType="clickEffect" fill="hold" presetClass="entr" presetID="2" presetSubtype="4">
                                  <p:stCondLst>
                                    <p:cond delay="0"/>
                                  </p:stCondLst>
                                  <p:iterate type="lt">
                                    <p:tmAbs val="50"/>
                                  </p:iterate>
                                  <p:childTnLst>
                                    <p:set>
                                      <p:cBhvr>
                                        <p:cTn id="570" dur="1" fill="hold">
                                          <p:stCondLst>
                                            <p:cond delay="0"/>
                                          </p:stCondLst>
                                        </p:cTn>
                                        <p:tgtEl>
                                          <p:spTgt spid="142">
                                            <p:txEl>
                                              <p:pRg st="3" end="3"/>
                                            </p:txEl>
                                          </p:spTgt>
                                        </p:tgtEl>
                                        <p:attrNameLst>
                                          <p:attrName>style.visibility</p:attrName>
                                        </p:attrNameLst>
                                      </p:cBhvr>
                                      <p:to>
                                        <p:strVal val="visible"/>
                                      </p:to>
                                    </p:set>
                                    <p:anim calcmode="lin" valueType="num">
                                      <p:cBhvr additive="repl">
                                        <p:cTn id="571" dur="500" fill="hold"/>
                                        <p:tgtEl>
                                          <p:spTgt spid="142">
                                            <p:txEl>
                                              <p:pRg st="3" end="3"/>
                                            </p:txEl>
                                          </p:spTgt>
                                        </p:tgtEl>
                                        <p:attrNameLst>
                                          <p:attrName>ppt_x</p:attrName>
                                        </p:attrNameLst>
                                      </p:cBhvr>
                                      <p:tavLst>
                                        <p:tav tm="0">
                                          <p:val>
                                            <p:strVal val="#ppt_x"/>
                                          </p:val>
                                        </p:tav>
                                        <p:tav tm="100000">
                                          <p:val>
                                            <p:strVal val="#ppt_x"/>
                                          </p:val>
                                        </p:tav>
                                      </p:tavLst>
                                    </p:anim>
                                    <p:anim calcmode="lin" valueType="num">
                                      <p:cBhvr additive="repl">
                                        <p:cTn id="572" dur="500" fill="hold"/>
                                        <p:tgtEl>
                                          <p:spTgt spid="14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573" dur="indefinite" fill="hold">
                      <p:stCondLst>
                        <p:cond delay="indefinite"/>
                      </p:stCondLst>
                      <p:childTnLst>
                        <p:par>
                          <p:cTn id="574" dur="indefinite" fill="hold">
                            <p:stCondLst>
                              <p:cond delay="0"/>
                            </p:stCondLst>
                            <p:childTnLst>
                              <p:par>
                                <p:cTn id="575" nodeType="clickEffect" fill="hold" presetClass="entr" presetID="2" presetSubtype="4">
                                  <p:stCondLst>
                                    <p:cond delay="0"/>
                                  </p:stCondLst>
                                  <p:iterate type="lt">
                                    <p:tmAbs val="75.0000047683716"/>
                                  </p:iterate>
                                  <p:childTnLst>
                                    <p:set>
                                      <p:cBhvr>
                                        <p:cTn id="576" dur="1" fill="hold">
                                          <p:stCondLst>
                                            <p:cond delay="0"/>
                                          </p:stCondLst>
                                        </p:cTn>
                                        <p:tgtEl>
                                          <p:spTgt spid="142">
                                            <p:txEl>
                                              <p:pRg st="4" end="4"/>
                                            </p:txEl>
                                          </p:spTgt>
                                        </p:tgtEl>
                                        <p:attrNameLst>
                                          <p:attrName>style.visibility</p:attrName>
                                        </p:attrNameLst>
                                      </p:cBhvr>
                                      <p:to>
                                        <p:strVal val="visible"/>
                                      </p:to>
                                    </p:set>
                                    <p:anim calcmode="lin" valueType="num">
                                      <p:cBhvr additive="repl">
                                        <p:cTn id="577" dur="500" fill="hold"/>
                                        <p:tgtEl>
                                          <p:spTgt spid="142">
                                            <p:txEl>
                                              <p:pRg st="4" end="4"/>
                                            </p:txEl>
                                          </p:spTgt>
                                        </p:tgtEl>
                                        <p:attrNameLst>
                                          <p:attrName>ppt_x</p:attrName>
                                        </p:attrNameLst>
                                      </p:cBhvr>
                                      <p:tavLst>
                                        <p:tav tm="0">
                                          <p:val>
                                            <p:strVal val="#ppt_x"/>
                                          </p:val>
                                        </p:tav>
                                        <p:tav tm="100000">
                                          <p:val>
                                            <p:strVal val="#ppt_x"/>
                                          </p:val>
                                        </p:tav>
                                      </p:tavLst>
                                    </p:anim>
                                    <p:anim calcmode="lin" valueType="num">
                                      <p:cBhvr additive="repl">
                                        <p:cTn id="578" dur="500" fill="hold"/>
                                        <p:tgtEl>
                                          <p:spTgt spid="14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43" name="PlaceHolder 1"/>
          <p:cNvSpPr>
            <a:spLocks noGrp="1"/>
          </p:cNvSpPr>
          <p:nvPr>
            <p:ph type="title"/>
          </p:nvPr>
        </p:nvSpPr>
        <p:spPr>
          <a:xfrm>
            <a:off x="502920" y="9000"/>
            <a:ext cx="9063000" cy="938520"/>
          </a:xfrm>
          <a:prstGeom prst="rect">
            <a:avLst/>
          </a:prstGeom>
          <a:noFill/>
          <a:ln w="0">
            <a:noFill/>
          </a:ln>
        </p:spPr>
        <p:txBody>
          <a:bodyPr lIns="0" rIns="0" tIns="0" bIns="0" anchor="ctr">
            <a:noAutofit/>
          </a:bodyPr>
          <a:p>
            <a:pPr algn="ctr">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4000" spc="-1" strike="noStrike">
                <a:solidFill>
                  <a:srgbClr val="000000"/>
                </a:solidFill>
                <a:latin typeface="DejaVu Sans"/>
              </a:rPr>
              <a:t>DIMENSIONAMENTO – ZONE B</a:t>
            </a:r>
            <a:endParaRPr b="0" lang="it-IT" sz="4000" spc="-1" strike="noStrike">
              <a:solidFill>
                <a:srgbClr val="000000"/>
              </a:solidFill>
              <a:latin typeface="Arial"/>
            </a:endParaRPr>
          </a:p>
        </p:txBody>
      </p:sp>
      <p:sp>
        <p:nvSpPr>
          <p:cNvPr id="144" name="PlaceHolder 2"/>
          <p:cNvSpPr>
            <a:spLocks noGrp="1"/>
          </p:cNvSpPr>
          <p:nvPr>
            <p:ph/>
          </p:nvPr>
        </p:nvSpPr>
        <p:spPr>
          <a:xfrm>
            <a:off x="178920" y="845640"/>
            <a:ext cx="9720360" cy="4194360"/>
          </a:xfrm>
          <a:prstGeom prst="rect">
            <a:avLst/>
          </a:prstGeom>
          <a:solidFill>
            <a:srgbClr val="fffffe"/>
          </a:solidFill>
          <a:ln w="0">
            <a:noFill/>
          </a:ln>
        </p:spPr>
        <p:txBody>
          <a:bodyPr lIns="0" rIns="0" tIns="28440" bIns="0" anchor="t">
            <a:normAutofit/>
          </a:bodyPr>
          <a:p>
            <a:pPr algn="ctr">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it-IT" sz="3200" spc="-1" strike="noStrike">
              <a:solidFill>
                <a:srgbClr val="000000"/>
              </a:solidFill>
              <a:latin typeface="Arial"/>
            </a:endParaRPr>
          </a:p>
          <a:p>
            <a:pPr algn="just">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it-IT" sz="2400" spc="-1" strike="noStrike">
              <a:solidFill>
                <a:srgbClr val="000000"/>
              </a:solidFill>
              <a:latin typeface="Arial"/>
            </a:endParaRPr>
          </a:p>
          <a:p>
            <a:pPr algn="just">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it-IT" sz="2200" spc="-1" strike="noStrike">
              <a:solidFill>
                <a:srgbClr val="000000"/>
              </a:solidFill>
              <a:latin typeface="Arial"/>
            </a:endParaRPr>
          </a:p>
          <a:p>
            <a:pPr>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it-IT" sz="2200" spc="-1" strike="noStrike">
              <a:solidFill>
                <a:srgbClr val="000000"/>
              </a:solidFill>
              <a:latin typeface="Arial"/>
            </a:endParaRPr>
          </a:p>
          <a:p>
            <a:pPr>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it-IT" sz="2200" spc="-1" strike="noStrike">
              <a:solidFill>
                <a:srgbClr val="000000"/>
              </a:solidFill>
              <a:latin typeface="Arial"/>
            </a:endParaRPr>
          </a:p>
        </p:txBody>
      </p:sp>
      <p:sp>
        <p:nvSpPr>
          <p:cNvPr id="145" name=""/>
          <p:cNvSpPr/>
          <p:nvPr/>
        </p:nvSpPr>
        <p:spPr>
          <a:xfrm>
            <a:off x="179280" y="846000"/>
            <a:ext cx="9720360" cy="4194360"/>
          </a:xfrm>
          <a:custGeom>
            <a:avLst/>
            <a:gdLst/>
            <a:ahLst/>
            <a:rect l="l" t="t" r="r" b="b"/>
            <a:pathLst>
              <a:path w="21600" h="21600">
                <a:moveTo>
                  <a:pt x="0" y="0"/>
                </a:moveTo>
                <a:lnTo>
                  <a:pt x="21600" y="0"/>
                </a:lnTo>
                <a:lnTo>
                  <a:pt x="21600" y="21600"/>
                </a:lnTo>
                <a:lnTo>
                  <a:pt x="0" y="21600"/>
                </a:lnTo>
                <a:lnTo>
                  <a:pt x="0" y="0"/>
                </a:lnTo>
                <a:close/>
              </a:path>
            </a:pathLst>
          </a:custGeom>
          <a:solidFill>
            <a:srgbClr val="fffffe"/>
          </a:solidFill>
          <a:ln w="0">
            <a:noFill/>
          </a:ln>
        </p:spPr>
        <p:style>
          <a:lnRef idx="0"/>
          <a:fillRef idx="0"/>
          <a:effectRef idx="0"/>
          <a:fontRef idx="minor"/>
        </p:style>
        <p:txBody>
          <a:bodyPr lIns="0" rIns="0" tIns="28440" bIns="0" anchor="t">
            <a:noAutofit/>
          </a:bodyPr>
          <a:p>
            <a:pPr algn="ctr">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600" spc="-1" strike="noStrike" u="sng">
                <a:solidFill>
                  <a:srgbClr val="000000"/>
                </a:solidFill>
                <a:uFillTx/>
                <a:latin typeface="DejaVu Sans"/>
              </a:rPr>
              <a:t>QUESTE GRAVI INCERTEZZE SUL DIMENSIONAMENTO RILEVATE ANCHE DALLA DIREZIONE URB. R.T.</a:t>
            </a:r>
            <a:endParaRPr b="0" lang="it-IT" sz="2600" spc="-1" strike="noStrike">
              <a:solidFill>
                <a:srgbClr val="000000"/>
              </a:solidFill>
              <a:latin typeface="Arial"/>
            </a:endParaRPr>
          </a:p>
          <a:p>
            <a:pPr algn="just">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it-IT" sz="2400" spc="-1" strike="noStrike">
              <a:solidFill>
                <a:srgbClr val="000000"/>
              </a:solidFill>
              <a:latin typeface="Arial"/>
            </a:endParaRPr>
          </a:p>
          <a:p>
            <a:pPr algn="just">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it-IT" sz="2200" spc="-1" strike="noStrike">
              <a:solidFill>
                <a:srgbClr val="000000"/>
              </a:solidFill>
              <a:latin typeface="Arial"/>
            </a:endParaRPr>
          </a:p>
          <a:p>
            <a:pPr>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it-IT" sz="2200" spc="-1" strike="noStrike">
              <a:solidFill>
                <a:srgbClr val="000000"/>
              </a:solidFill>
              <a:latin typeface="Arial"/>
            </a:endParaRPr>
          </a:p>
          <a:p>
            <a:pPr>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it-IT" sz="2200" spc="-1" strike="noStrike">
              <a:solidFill>
                <a:srgbClr val="000000"/>
              </a:solidFill>
              <a:latin typeface="Arial"/>
            </a:endParaRPr>
          </a:p>
        </p:txBody>
      </p:sp>
      <p:pic>
        <p:nvPicPr>
          <p:cNvPr id="146" name="" descr=""/>
          <p:cNvPicPr/>
          <p:nvPr/>
        </p:nvPicPr>
        <p:blipFill>
          <a:blip r:embed="rId2"/>
          <a:stretch/>
        </p:blipFill>
        <p:spPr>
          <a:xfrm>
            <a:off x="49320" y="1805040"/>
            <a:ext cx="10078920" cy="2131920"/>
          </a:xfrm>
          <a:prstGeom prst="rect">
            <a:avLst/>
          </a:prstGeom>
          <a:ln w="0">
            <a:noFill/>
          </a:ln>
        </p:spPr>
      </p:pic>
      <p:sp>
        <p:nvSpPr>
          <p:cNvPr id="147" name=""/>
          <p:cNvSpPr/>
          <p:nvPr/>
        </p:nvSpPr>
        <p:spPr>
          <a:xfrm>
            <a:off x="1800360" y="3132000"/>
            <a:ext cx="8280360" cy="171720"/>
          </a:xfrm>
          <a:prstGeom prst="rect">
            <a:avLst/>
          </a:prstGeom>
          <a:solidFill>
            <a:srgbClr val="ffff00">
              <a:alpha val="31000"/>
            </a:srgbClr>
          </a:solidFill>
          <a:ln w="9360">
            <a:solidFill>
              <a:srgbClr val="3465a4"/>
            </a:solidFill>
            <a:round/>
          </a:ln>
        </p:spPr>
        <p:style>
          <a:lnRef idx="0"/>
          <a:fillRef idx="0"/>
          <a:effectRef idx="0"/>
          <a:fontRef idx="minor"/>
        </p:style>
      </p:sp>
      <p:sp>
        <p:nvSpPr>
          <p:cNvPr id="148" name=""/>
          <p:cNvSpPr/>
          <p:nvPr/>
        </p:nvSpPr>
        <p:spPr>
          <a:xfrm>
            <a:off x="0" y="2384280"/>
            <a:ext cx="6119640" cy="171720"/>
          </a:xfrm>
          <a:prstGeom prst="rect">
            <a:avLst/>
          </a:prstGeom>
          <a:solidFill>
            <a:srgbClr val="ffff00">
              <a:alpha val="31000"/>
            </a:srgbClr>
          </a:solidFill>
          <a:ln w="9360">
            <a:solidFill>
              <a:srgbClr val="3465a4"/>
            </a:solidFill>
            <a:round/>
          </a:ln>
        </p:spPr>
        <p:style>
          <a:lnRef idx="0"/>
          <a:fillRef idx="0"/>
          <a:effectRef idx="0"/>
          <a:fontRef idx="minor"/>
        </p:style>
      </p:sp>
      <p:sp>
        <p:nvSpPr>
          <p:cNvPr id="149" name=""/>
          <p:cNvSpPr/>
          <p:nvPr/>
        </p:nvSpPr>
        <p:spPr>
          <a:xfrm>
            <a:off x="5940360" y="2168640"/>
            <a:ext cx="4140360" cy="171360"/>
          </a:xfrm>
          <a:prstGeom prst="rect">
            <a:avLst/>
          </a:prstGeom>
          <a:solidFill>
            <a:srgbClr val="ffff00">
              <a:alpha val="31000"/>
            </a:srgbClr>
          </a:solidFill>
          <a:ln w="9360">
            <a:solidFill>
              <a:srgbClr val="3465a4"/>
            </a:solidFill>
            <a:round/>
          </a:ln>
        </p:spPr>
        <p:style>
          <a:lnRef idx="0"/>
          <a:fillRef idx="0"/>
          <a:effectRef idx="0"/>
          <a:fontRef idx="minor"/>
        </p:style>
      </p:sp>
      <p:sp>
        <p:nvSpPr>
          <p:cNvPr id="150" name=""/>
          <p:cNvSpPr/>
          <p:nvPr/>
        </p:nvSpPr>
        <p:spPr>
          <a:xfrm>
            <a:off x="49320" y="3384720"/>
            <a:ext cx="3911400" cy="171360"/>
          </a:xfrm>
          <a:prstGeom prst="rect">
            <a:avLst/>
          </a:prstGeom>
          <a:solidFill>
            <a:srgbClr val="ffff00">
              <a:alpha val="31000"/>
            </a:srgbClr>
          </a:solidFill>
          <a:ln w="9360">
            <a:solidFill>
              <a:srgbClr val="3465a4"/>
            </a:solidFill>
            <a:round/>
          </a:ln>
        </p:spPr>
        <p:style>
          <a:lnRef idx="0"/>
          <a:fillRef idx="0"/>
          <a:effectRef idx="0"/>
          <a:fontRef idx="minor"/>
        </p:style>
      </p:sp>
      <p:pic>
        <p:nvPicPr>
          <p:cNvPr id="151" name="" descr=""/>
          <p:cNvPicPr/>
          <p:nvPr/>
        </p:nvPicPr>
        <p:blipFill>
          <a:blip r:embed="rId3"/>
          <a:stretch/>
        </p:blipFill>
        <p:spPr>
          <a:xfrm>
            <a:off x="49320" y="1600200"/>
            <a:ext cx="10078920" cy="3333600"/>
          </a:xfrm>
          <a:prstGeom prst="rect">
            <a:avLst/>
          </a:prstGeom>
          <a:ln w="0">
            <a:noFill/>
          </a:ln>
        </p:spPr>
      </p:pic>
      <p:sp>
        <p:nvSpPr>
          <p:cNvPr id="152" name=""/>
          <p:cNvSpPr/>
          <p:nvPr/>
        </p:nvSpPr>
        <p:spPr>
          <a:xfrm>
            <a:off x="1728720" y="3902040"/>
            <a:ext cx="8172360" cy="171360"/>
          </a:xfrm>
          <a:prstGeom prst="rect">
            <a:avLst/>
          </a:prstGeom>
          <a:solidFill>
            <a:srgbClr val="ffff00">
              <a:alpha val="31000"/>
            </a:srgbClr>
          </a:solidFill>
          <a:ln w="9360">
            <a:solidFill>
              <a:srgbClr val="3465a4"/>
            </a:solidFill>
            <a:round/>
          </a:ln>
        </p:spPr>
        <p:style>
          <a:lnRef idx="0"/>
          <a:fillRef idx="0"/>
          <a:effectRef idx="0"/>
          <a:fontRef idx="minor"/>
        </p:style>
      </p:sp>
      <p:sp>
        <p:nvSpPr>
          <p:cNvPr id="153" name=""/>
          <p:cNvSpPr/>
          <p:nvPr/>
        </p:nvSpPr>
        <p:spPr>
          <a:xfrm>
            <a:off x="2160720" y="3645000"/>
            <a:ext cx="6480000" cy="171360"/>
          </a:xfrm>
          <a:prstGeom prst="rect">
            <a:avLst/>
          </a:prstGeom>
          <a:solidFill>
            <a:srgbClr val="ffff00">
              <a:alpha val="31000"/>
            </a:srgbClr>
          </a:solidFill>
          <a:ln w="9360">
            <a:solidFill>
              <a:srgbClr val="3465a4"/>
            </a:solidFill>
            <a:round/>
          </a:ln>
        </p:spPr>
        <p:style>
          <a:lnRef idx="0"/>
          <a:fillRef idx="0"/>
          <a:effectRef idx="0"/>
          <a:fontRef idx="minor"/>
        </p:style>
      </p:sp>
      <p:sp>
        <p:nvSpPr>
          <p:cNvPr id="154" name=""/>
          <p:cNvSpPr/>
          <p:nvPr/>
        </p:nvSpPr>
        <p:spPr>
          <a:xfrm>
            <a:off x="2735280" y="3429000"/>
            <a:ext cx="3600360" cy="171360"/>
          </a:xfrm>
          <a:prstGeom prst="rect">
            <a:avLst/>
          </a:prstGeom>
          <a:solidFill>
            <a:srgbClr val="ffff00">
              <a:alpha val="31000"/>
            </a:srgbClr>
          </a:solidFill>
          <a:ln w="9360">
            <a:solidFill>
              <a:srgbClr val="3465a4"/>
            </a:solidFill>
            <a:round/>
          </a:ln>
        </p:spPr>
        <p:style>
          <a:lnRef idx="0"/>
          <a:fillRef idx="0"/>
          <a:effectRef idx="0"/>
          <a:fontRef idx="minor"/>
        </p:style>
      </p:sp>
      <p:sp>
        <p:nvSpPr>
          <p:cNvPr id="155" name=""/>
          <p:cNvSpPr/>
          <p:nvPr/>
        </p:nvSpPr>
        <p:spPr>
          <a:xfrm>
            <a:off x="6840360" y="1944720"/>
            <a:ext cx="3059280" cy="171360"/>
          </a:xfrm>
          <a:prstGeom prst="rect">
            <a:avLst/>
          </a:prstGeom>
          <a:solidFill>
            <a:srgbClr val="ffff00">
              <a:alpha val="31000"/>
            </a:srgbClr>
          </a:solidFill>
          <a:ln w="9360">
            <a:solidFill>
              <a:srgbClr val="3465a4"/>
            </a:solidFill>
            <a:round/>
          </a:ln>
        </p:spPr>
        <p:style>
          <a:lnRef idx="0"/>
          <a:fillRef idx="0"/>
          <a:effectRef idx="0"/>
          <a:fontRef idx="minor"/>
        </p:style>
      </p:sp>
      <p:sp>
        <p:nvSpPr>
          <p:cNvPr id="156" name=""/>
          <p:cNvSpPr/>
          <p:nvPr/>
        </p:nvSpPr>
        <p:spPr>
          <a:xfrm>
            <a:off x="179280" y="2195640"/>
            <a:ext cx="2340000" cy="171360"/>
          </a:xfrm>
          <a:prstGeom prst="rect">
            <a:avLst/>
          </a:prstGeom>
          <a:solidFill>
            <a:srgbClr val="ffff00">
              <a:alpha val="31000"/>
            </a:srgbClr>
          </a:solidFill>
          <a:ln w="9360">
            <a:solidFill>
              <a:srgbClr val="3465a4"/>
            </a:solidFill>
            <a:round/>
          </a:ln>
        </p:spPr>
        <p:style>
          <a:lnRef idx="0"/>
          <a:fillRef idx="0"/>
          <a:effectRef idx="0"/>
          <a:fontRef idx="minor"/>
        </p:style>
      </p:sp>
      <p:sp>
        <p:nvSpPr>
          <p:cNvPr id="157" name=""/>
          <p:cNvSpPr/>
          <p:nvPr/>
        </p:nvSpPr>
        <p:spPr>
          <a:xfrm>
            <a:off x="179280" y="4113360"/>
            <a:ext cx="9720360" cy="171360"/>
          </a:xfrm>
          <a:prstGeom prst="rect">
            <a:avLst/>
          </a:prstGeom>
          <a:solidFill>
            <a:srgbClr val="ffff00">
              <a:alpha val="31000"/>
            </a:srgbClr>
          </a:solidFill>
          <a:ln w="9360">
            <a:solidFill>
              <a:srgbClr val="3465a4"/>
            </a:solidFill>
            <a:round/>
          </a:ln>
        </p:spPr>
        <p:style>
          <a:lnRef idx="0"/>
          <a:fillRef idx="0"/>
          <a:effectRef idx="0"/>
          <a:fontRef idx="minor"/>
        </p:style>
      </p:sp>
      <p:sp>
        <p:nvSpPr>
          <p:cNvPr id="158" name=""/>
          <p:cNvSpPr/>
          <p:nvPr/>
        </p:nvSpPr>
        <p:spPr>
          <a:xfrm>
            <a:off x="179280" y="4365720"/>
            <a:ext cx="9720360" cy="171360"/>
          </a:xfrm>
          <a:prstGeom prst="rect">
            <a:avLst/>
          </a:prstGeom>
          <a:solidFill>
            <a:srgbClr val="ffff00">
              <a:alpha val="31000"/>
            </a:srgbClr>
          </a:solidFill>
          <a:ln w="9360">
            <a:solidFill>
              <a:srgbClr val="3465a4"/>
            </a:solidFill>
            <a:round/>
          </a:ln>
        </p:spPr>
        <p:style>
          <a:lnRef idx="0"/>
          <a:fillRef idx="0"/>
          <a:effectRef idx="0"/>
          <a:fontRef idx="minor"/>
        </p:style>
      </p:sp>
    </p:spTree>
  </p:cSld>
  <p:timing>
    <p:tnLst>
      <p:par>
        <p:cTn id="579" dur="indefinite" restart="never" nodeType="tmRoot">
          <p:childTnLst>
            <p:seq>
              <p:cTn id="580" dur="indefinite" nodeType="mainSeq">
                <p:childTnLst>
                  <p:par>
                    <p:cTn id="581" dur="indefinite" fill="hold">
                      <p:stCondLst>
                        <p:cond delay="indefinite"/>
                      </p:stCondLst>
                      <p:childTnLst>
                        <p:par>
                          <p:cTn id="582" dur="indefinite" fill="hold">
                            <p:stCondLst>
                              <p:cond delay="0"/>
                            </p:stCondLst>
                            <p:childTnLst>
                              <p:par>
                                <p:cTn id="583" dur="indefinite" nodeType="clickEffect" fill="hold" presetClass="entr" presetID="2" presetSubtype="4">
                                  <p:stCondLst>
                                    <p:cond delay="0"/>
                                  </p:stCondLst>
                                  <p:childTnLst>
                                    <p:set>
                                      <p:cBhvr>
                                        <p:cTn id="584" dur="1" fill="hold">
                                          <p:stCondLst>
                                            <p:cond delay="0"/>
                                          </p:stCondLst>
                                        </p:cTn>
                                        <p:tgtEl>
                                          <p:spTgt spid="146"/>
                                        </p:tgtEl>
                                        <p:attrNameLst>
                                          <p:attrName>style.visibility</p:attrName>
                                        </p:attrNameLst>
                                      </p:cBhvr>
                                      <p:to>
                                        <p:strVal val="visible"/>
                                      </p:to>
                                    </p:set>
                                    <p:anim calcmode="lin" valueType="num">
                                      <p:cBhvr additive="repl">
                                        <p:cTn id="585" dur="500" fill="hold"/>
                                        <p:tgtEl>
                                          <p:spTgt spid="146"/>
                                        </p:tgtEl>
                                        <p:attrNameLst>
                                          <p:attrName>ppt_x</p:attrName>
                                        </p:attrNameLst>
                                      </p:cBhvr>
                                      <p:tavLst>
                                        <p:tav tm="0">
                                          <p:val>
                                            <p:strVal val="#ppt_x"/>
                                          </p:val>
                                        </p:tav>
                                        <p:tav tm="100000">
                                          <p:val>
                                            <p:strVal val="#ppt_x"/>
                                          </p:val>
                                        </p:tav>
                                      </p:tavLst>
                                    </p:anim>
                                    <p:anim calcmode="lin" valueType="num">
                                      <p:cBhvr additive="repl">
                                        <p:cTn id="586" dur="500" fill="hold"/>
                                        <p:tgtEl>
                                          <p:spTgt spid="146"/>
                                        </p:tgtEl>
                                        <p:attrNameLst>
                                          <p:attrName>ppt_y</p:attrName>
                                        </p:attrNameLst>
                                      </p:cBhvr>
                                      <p:tavLst>
                                        <p:tav tm="0">
                                          <p:val>
                                            <p:strVal val="1+#ppt_h/2"/>
                                          </p:val>
                                        </p:tav>
                                        <p:tav tm="100000">
                                          <p:val>
                                            <p:strVal val="#ppt_y"/>
                                          </p:val>
                                        </p:tav>
                                      </p:tavLst>
                                    </p:anim>
                                  </p:childTnLst>
                                </p:cTn>
                              </p:par>
                            </p:childTnLst>
                          </p:cTn>
                        </p:par>
                        <p:par>
                          <p:cTn id="587" dur="indefinite" fill="hold">
                            <p:stCondLst>
                              <p:cond delay="500"/>
                            </p:stCondLst>
                            <p:childTnLst>
                              <p:par>
                                <p:cTn id="588" dur="indefinite" nodeType="afterEffect" fill="hold" presetClass="entr" presetID="2" presetSubtype="4">
                                  <p:stCondLst>
                                    <p:cond delay="0"/>
                                  </p:stCondLst>
                                  <p:childTnLst>
                                    <p:set>
                                      <p:cBhvr>
                                        <p:cTn id="589" dur="1" fill="hold">
                                          <p:stCondLst>
                                            <p:cond delay="0"/>
                                          </p:stCondLst>
                                        </p:cTn>
                                        <p:tgtEl>
                                          <p:spTgt spid="149"/>
                                        </p:tgtEl>
                                        <p:attrNameLst>
                                          <p:attrName>style.visibility</p:attrName>
                                        </p:attrNameLst>
                                      </p:cBhvr>
                                      <p:to>
                                        <p:strVal val="visible"/>
                                      </p:to>
                                    </p:set>
                                    <p:anim calcmode="lin" valueType="num">
                                      <p:cBhvr additive="repl">
                                        <p:cTn id="590" dur="500" fill="hold"/>
                                        <p:tgtEl>
                                          <p:spTgt spid="149"/>
                                        </p:tgtEl>
                                        <p:attrNameLst>
                                          <p:attrName>ppt_x</p:attrName>
                                        </p:attrNameLst>
                                      </p:cBhvr>
                                      <p:tavLst>
                                        <p:tav tm="0">
                                          <p:val>
                                            <p:strVal val="#ppt_x"/>
                                          </p:val>
                                        </p:tav>
                                        <p:tav tm="100000">
                                          <p:val>
                                            <p:strVal val="#ppt_x"/>
                                          </p:val>
                                        </p:tav>
                                      </p:tavLst>
                                    </p:anim>
                                    <p:anim calcmode="lin" valueType="num">
                                      <p:cBhvr additive="repl">
                                        <p:cTn id="591" dur="500" fill="hold"/>
                                        <p:tgtEl>
                                          <p:spTgt spid="149"/>
                                        </p:tgtEl>
                                        <p:attrNameLst>
                                          <p:attrName>ppt_y</p:attrName>
                                        </p:attrNameLst>
                                      </p:cBhvr>
                                      <p:tavLst>
                                        <p:tav tm="0">
                                          <p:val>
                                            <p:strVal val="1+#ppt_h/2"/>
                                          </p:val>
                                        </p:tav>
                                        <p:tav tm="100000">
                                          <p:val>
                                            <p:strVal val="#ppt_y"/>
                                          </p:val>
                                        </p:tav>
                                      </p:tavLst>
                                    </p:anim>
                                  </p:childTnLst>
                                </p:cTn>
                              </p:par>
                            </p:childTnLst>
                          </p:cTn>
                        </p:par>
                        <p:par>
                          <p:cTn id="592" dur="indefinite" fill="hold">
                            <p:stCondLst>
                              <p:cond delay="1000"/>
                            </p:stCondLst>
                            <p:childTnLst>
                              <p:par>
                                <p:cTn id="593" dur="indefinite" nodeType="afterEffect" fill="hold" presetClass="entr" presetID="2" presetSubtype="4">
                                  <p:stCondLst>
                                    <p:cond delay="0"/>
                                  </p:stCondLst>
                                  <p:childTnLst>
                                    <p:set>
                                      <p:cBhvr>
                                        <p:cTn id="594" dur="1" fill="hold">
                                          <p:stCondLst>
                                            <p:cond delay="0"/>
                                          </p:stCondLst>
                                        </p:cTn>
                                        <p:tgtEl>
                                          <p:spTgt spid="148"/>
                                        </p:tgtEl>
                                        <p:attrNameLst>
                                          <p:attrName>style.visibility</p:attrName>
                                        </p:attrNameLst>
                                      </p:cBhvr>
                                      <p:to>
                                        <p:strVal val="visible"/>
                                      </p:to>
                                    </p:set>
                                    <p:anim calcmode="lin" valueType="num">
                                      <p:cBhvr additive="repl">
                                        <p:cTn id="595" dur="500" fill="hold"/>
                                        <p:tgtEl>
                                          <p:spTgt spid="148"/>
                                        </p:tgtEl>
                                        <p:attrNameLst>
                                          <p:attrName>ppt_x</p:attrName>
                                        </p:attrNameLst>
                                      </p:cBhvr>
                                      <p:tavLst>
                                        <p:tav tm="0">
                                          <p:val>
                                            <p:strVal val="#ppt_x"/>
                                          </p:val>
                                        </p:tav>
                                        <p:tav tm="100000">
                                          <p:val>
                                            <p:strVal val="#ppt_x"/>
                                          </p:val>
                                        </p:tav>
                                      </p:tavLst>
                                    </p:anim>
                                    <p:anim calcmode="lin" valueType="num">
                                      <p:cBhvr additive="repl">
                                        <p:cTn id="596" dur="500" fill="hold"/>
                                        <p:tgtEl>
                                          <p:spTgt spid="148"/>
                                        </p:tgtEl>
                                        <p:attrNameLst>
                                          <p:attrName>ppt_y</p:attrName>
                                        </p:attrNameLst>
                                      </p:cBhvr>
                                      <p:tavLst>
                                        <p:tav tm="0">
                                          <p:val>
                                            <p:strVal val="1+#ppt_h/2"/>
                                          </p:val>
                                        </p:tav>
                                        <p:tav tm="100000">
                                          <p:val>
                                            <p:strVal val="#ppt_y"/>
                                          </p:val>
                                        </p:tav>
                                      </p:tavLst>
                                    </p:anim>
                                  </p:childTnLst>
                                </p:cTn>
                              </p:par>
                            </p:childTnLst>
                          </p:cTn>
                        </p:par>
                        <p:par>
                          <p:cTn id="597" dur="indefinite" fill="hold">
                            <p:stCondLst>
                              <p:cond delay="1500"/>
                            </p:stCondLst>
                            <p:childTnLst>
                              <p:par>
                                <p:cTn id="598" dur="indefinite" nodeType="afterEffect" fill="hold" presetClass="entr" presetID="2" presetSubtype="4">
                                  <p:stCondLst>
                                    <p:cond delay="0"/>
                                  </p:stCondLst>
                                  <p:childTnLst>
                                    <p:set>
                                      <p:cBhvr>
                                        <p:cTn id="599" dur="1" fill="hold">
                                          <p:stCondLst>
                                            <p:cond delay="0"/>
                                          </p:stCondLst>
                                        </p:cTn>
                                        <p:tgtEl>
                                          <p:spTgt spid="147"/>
                                        </p:tgtEl>
                                        <p:attrNameLst>
                                          <p:attrName>style.visibility</p:attrName>
                                        </p:attrNameLst>
                                      </p:cBhvr>
                                      <p:to>
                                        <p:strVal val="visible"/>
                                      </p:to>
                                    </p:set>
                                    <p:anim calcmode="lin" valueType="num">
                                      <p:cBhvr additive="repl">
                                        <p:cTn id="600" dur="500" fill="hold"/>
                                        <p:tgtEl>
                                          <p:spTgt spid="147"/>
                                        </p:tgtEl>
                                        <p:attrNameLst>
                                          <p:attrName>ppt_x</p:attrName>
                                        </p:attrNameLst>
                                      </p:cBhvr>
                                      <p:tavLst>
                                        <p:tav tm="0">
                                          <p:val>
                                            <p:strVal val="#ppt_x"/>
                                          </p:val>
                                        </p:tav>
                                        <p:tav tm="100000">
                                          <p:val>
                                            <p:strVal val="#ppt_x"/>
                                          </p:val>
                                        </p:tav>
                                      </p:tavLst>
                                    </p:anim>
                                    <p:anim calcmode="lin" valueType="num">
                                      <p:cBhvr additive="repl">
                                        <p:cTn id="601" dur="500" fill="hold"/>
                                        <p:tgtEl>
                                          <p:spTgt spid="147"/>
                                        </p:tgtEl>
                                        <p:attrNameLst>
                                          <p:attrName>ppt_y</p:attrName>
                                        </p:attrNameLst>
                                      </p:cBhvr>
                                      <p:tavLst>
                                        <p:tav tm="0">
                                          <p:val>
                                            <p:strVal val="1+#ppt_h/2"/>
                                          </p:val>
                                        </p:tav>
                                        <p:tav tm="100000">
                                          <p:val>
                                            <p:strVal val="#ppt_y"/>
                                          </p:val>
                                        </p:tav>
                                      </p:tavLst>
                                    </p:anim>
                                  </p:childTnLst>
                                </p:cTn>
                              </p:par>
                            </p:childTnLst>
                          </p:cTn>
                        </p:par>
                        <p:par>
                          <p:cTn id="602" dur="indefinite" fill="hold">
                            <p:stCondLst>
                              <p:cond delay="2000"/>
                            </p:stCondLst>
                            <p:childTnLst>
                              <p:par>
                                <p:cTn id="603" dur="indefinite" nodeType="afterEffect" fill="hold" presetClass="entr" presetID="2" presetSubtype="4">
                                  <p:stCondLst>
                                    <p:cond delay="0"/>
                                  </p:stCondLst>
                                  <p:childTnLst>
                                    <p:set>
                                      <p:cBhvr>
                                        <p:cTn id="604" dur="1" fill="hold">
                                          <p:stCondLst>
                                            <p:cond delay="0"/>
                                          </p:stCondLst>
                                        </p:cTn>
                                        <p:tgtEl>
                                          <p:spTgt spid="150"/>
                                        </p:tgtEl>
                                        <p:attrNameLst>
                                          <p:attrName>style.visibility</p:attrName>
                                        </p:attrNameLst>
                                      </p:cBhvr>
                                      <p:to>
                                        <p:strVal val="visible"/>
                                      </p:to>
                                    </p:set>
                                    <p:anim calcmode="lin" valueType="num">
                                      <p:cBhvr additive="repl">
                                        <p:cTn id="605" dur="500" fill="hold"/>
                                        <p:tgtEl>
                                          <p:spTgt spid="150"/>
                                        </p:tgtEl>
                                        <p:attrNameLst>
                                          <p:attrName>ppt_x</p:attrName>
                                        </p:attrNameLst>
                                      </p:cBhvr>
                                      <p:tavLst>
                                        <p:tav tm="0">
                                          <p:val>
                                            <p:strVal val="#ppt_x"/>
                                          </p:val>
                                        </p:tav>
                                        <p:tav tm="100000">
                                          <p:val>
                                            <p:strVal val="#ppt_x"/>
                                          </p:val>
                                        </p:tav>
                                      </p:tavLst>
                                    </p:anim>
                                    <p:anim calcmode="lin" valueType="num">
                                      <p:cBhvr additive="repl">
                                        <p:cTn id="606" dur="500" fill="hold"/>
                                        <p:tgtEl>
                                          <p:spTgt spid="150"/>
                                        </p:tgtEl>
                                        <p:attrNameLst>
                                          <p:attrName>ppt_y</p:attrName>
                                        </p:attrNameLst>
                                      </p:cBhvr>
                                      <p:tavLst>
                                        <p:tav tm="0">
                                          <p:val>
                                            <p:strVal val="1+#ppt_h/2"/>
                                          </p:val>
                                        </p:tav>
                                        <p:tav tm="100000">
                                          <p:val>
                                            <p:strVal val="#ppt_y"/>
                                          </p:val>
                                        </p:tav>
                                      </p:tavLst>
                                    </p:anim>
                                  </p:childTnLst>
                                </p:cTn>
                              </p:par>
                            </p:childTnLst>
                          </p:cTn>
                        </p:par>
                      </p:childTnLst>
                    </p:cTn>
                  </p:par>
                  <p:par>
                    <p:cTn id="607" dur="indefinite" fill="hold">
                      <p:stCondLst>
                        <p:cond delay="indefinite"/>
                      </p:stCondLst>
                      <p:childTnLst>
                        <p:par>
                          <p:cTn id="608" dur="indefinite" fill="hold">
                            <p:stCondLst>
                              <p:cond delay="0"/>
                            </p:stCondLst>
                            <p:childTnLst>
                              <p:par>
                                <p:cTn id="609" dur="indefinite" nodeType="clickEffect" fill="hold" presetClass="entr" presetID="2" presetSubtype="4">
                                  <p:stCondLst>
                                    <p:cond delay="0"/>
                                  </p:stCondLst>
                                  <p:childTnLst>
                                    <p:set>
                                      <p:cBhvr>
                                        <p:cTn id="610" dur="1" fill="hold">
                                          <p:stCondLst>
                                            <p:cond delay="0"/>
                                          </p:stCondLst>
                                        </p:cTn>
                                        <p:tgtEl>
                                          <p:spTgt spid="151"/>
                                        </p:tgtEl>
                                        <p:attrNameLst>
                                          <p:attrName>style.visibility</p:attrName>
                                        </p:attrNameLst>
                                      </p:cBhvr>
                                      <p:to>
                                        <p:strVal val="visible"/>
                                      </p:to>
                                    </p:set>
                                    <p:anim calcmode="lin" valueType="num">
                                      <p:cBhvr additive="repl">
                                        <p:cTn id="611" dur="500" fill="hold"/>
                                        <p:tgtEl>
                                          <p:spTgt spid="151"/>
                                        </p:tgtEl>
                                        <p:attrNameLst>
                                          <p:attrName>ppt_x</p:attrName>
                                        </p:attrNameLst>
                                      </p:cBhvr>
                                      <p:tavLst>
                                        <p:tav tm="0">
                                          <p:val>
                                            <p:strVal val="#ppt_x"/>
                                          </p:val>
                                        </p:tav>
                                        <p:tav tm="100000">
                                          <p:val>
                                            <p:strVal val="#ppt_x"/>
                                          </p:val>
                                        </p:tav>
                                      </p:tavLst>
                                    </p:anim>
                                    <p:anim calcmode="lin" valueType="num">
                                      <p:cBhvr additive="repl">
                                        <p:cTn id="612" dur="500" fill="hold"/>
                                        <p:tgtEl>
                                          <p:spTgt spid="151"/>
                                        </p:tgtEl>
                                        <p:attrNameLst>
                                          <p:attrName>ppt_y</p:attrName>
                                        </p:attrNameLst>
                                      </p:cBhvr>
                                      <p:tavLst>
                                        <p:tav tm="0">
                                          <p:val>
                                            <p:strVal val="1+#ppt_h/2"/>
                                          </p:val>
                                        </p:tav>
                                        <p:tav tm="100000">
                                          <p:val>
                                            <p:strVal val="#ppt_y"/>
                                          </p:val>
                                        </p:tav>
                                      </p:tavLst>
                                    </p:anim>
                                  </p:childTnLst>
                                </p:cTn>
                              </p:par>
                            </p:childTnLst>
                          </p:cTn>
                        </p:par>
                        <p:par>
                          <p:cTn id="613" dur="indefinite" fill="hold">
                            <p:stCondLst>
                              <p:cond delay="500"/>
                            </p:stCondLst>
                            <p:childTnLst>
                              <p:par>
                                <p:cTn id="614" dur="indefinite" nodeType="afterEffect" fill="hold" presetClass="entr" presetID="2" presetSubtype="4">
                                  <p:stCondLst>
                                    <p:cond delay="0"/>
                                  </p:stCondLst>
                                  <p:childTnLst>
                                    <p:set>
                                      <p:cBhvr>
                                        <p:cTn id="615" dur="1" fill="hold">
                                          <p:stCondLst>
                                            <p:cond delay="0"/>
                                          </p:stCondLst>
                                        </p:cTn>
                                        <p:tgtEl>
                                          <p:spTgt spid="155"/>
                                        </p:tgtEl>
                                        <p:attrNameLst>
                                          <p:attrName>style.visibility</p:attrName>
                                        </p:attrNameLst>
                                      </p:cBhvr>
                                      <p:to>
                                        <p:strVal val="visible"/>
                                      </p:to>
                                    </p:set>
                                    <p:anim calcmode="lin" valueType="num">
                                      <p:cBhvr additive="repl">
                                        <p:cTn id="616" dur="500" fill="hold"/>
                                        <p:tgtEl>
                                          <p:spTgt spid="155"/>
                                        </p:tgtEl>
                                        <p:attrNameLst>
                                          <p:attrName>ppt_x</p:attrName>
                                        </p:attrNameLst>
                                      </p:cBhvr>
                                      <p:tavLst>
                                        <p:tav tm="0">
                                          <p:val>
                                            <p:strVal val="#ppt_x"/>
                                          </p:val>
                                        </p:tav>
                                        <p:tav tm="100000">
                                          <p:val>
                                            <p:strVal val="#ppt_x"/>
                                          </p:val>
                                        </p:tav>
                                      </p:tavLst>
                                    </p:anim>
                                    <p:anim calcmode="lin" valueType="num">
                                      <p:cBhvr additive="repl">
                                        <p:cTn id="617" dur="500" fill="hold"/>
                                        <p:tgtEl>
                                          <p:spTgt spid="155"/>
                                        </p:tgtEl>
                                        <p:attrNameLst>
                                          <p:attrName>ppt_y</p:attrName>
                                        </p:attrNameLst>
                                      </p:cBhvr>
                                      <p:tavLst>
                                        <p:tav tm="0">
                                          <p:val>
                                            <p:strVal val="1+#ppt_h/2"/>
                                          </p:val>
                                        </p:tav>
                                        <p:tav tm="100000">
                                          <p:val>
                                            <p:strVal val="#ppt_y"/>
                                          </p:val>
                                        </p:tav>
                                      </p:tavLst>
                                    </p:anim>
                                  </p:childTnLst>
                                </p:cTn>
                              </p:par>
                            </p:childTnLst>
                          </p:cTn>
                        </p:par>
                        <p:par>
                          <p:cTn id="618" dur="indefinite" fill="hold">
                            <p:stCondLst>
                              <p:cond delay="1000"/>
                            </p:stCondLst>
                            <p:childTnLst>
                              <p:par>
                                <p:cTn id="619" dur="indefinite" nodeType="afterEffect" fill="hold" presetClass="entr" presetID="2" presetSubtype="4">
                                  <p:stCondLst>
                                    <p:cond delay="0"/>
                                  </p:stCondLst>
                                  <p:childTnLst>
                                    <p:set>
                                      <p:cBhvr>
                                        <p:cTn id="620" dur="1" fill="hold">
                                          <p:stCondLst>
                                            <p:cond delay="0"/>
                                          </p:stCondLst>
                                        </p:cTn>
                                        <p:tgtEl>
                                          <p:spTgt spid="156"/>
                                        </p:tgtEl>
                                        <p:attrNameLst>
                                          <p:attrName>style.visibility</p:attrName>
                                        </p:attrNameLst>
                                      </p:cBhvr>
                                      <p:to>
                                        <p:strVal val="visible"/>
                                      </p:to>
                                    </p:set>
                                    <p:anim calcmode="lin" valueType="num">
                                      <p:cBhvr additive="repl">
                                        <p:cTn id="621" dur="500" fill="hold"/>
                                        <p:tgtEl>
                                          <p:spTgt spid="156"/>
                                        </p:tgtEl>
                                        <p:attrNameLst>
                                          <p:attrName>ppt_x</p:attrName>
                                        </p:attrNameLst>
                                      </p:cBhvr>
                                      <p:tavLst>
                                        <p:tav tm="0">
                                          <p:val>
                                            <p:strVal val="#ppt_x"/>
                                          </p:val>
                                        </p:tav>
                                        <p:tav tm="100000">
                                          <p:val>
                                            <p:strVal val="#ppt_x"/>
                                          </p:val>
                                        </p:tav>
                                      </p:tavLst>
                                    </p:anim>
                                    <p:anim calcmode="lin" valueType="num">
                                      <p:cBhvr additive="repl">
                                        <p:cTn id="622" dur="500" fill="hold"/>
                                        <p:tgtEl>
                                          <p:spTgt spid="156"/>
                                        </p:tgtEl>
                                        <p:attrNameLst>
                                          <p:attrName>ppt_y</p:attrName>
                                        </p:attrNameLst>
                                      </p:cBhvr>
                                      <p:tavLst>
                                        <p:tav tm="0">
                                          <p:val>
                                            <p:strVal val="1+#ppt_h/2"/>
                                          </p:val>
                                        </p:tav>
                                        <p:tav tm="100000">
                                          <p:val>
                                            <p:strVal val="#ppt_y"/>
                                          </p:val>
                                        </p:tav>
                                      </p:tavLst>
                                    </p:anim>
                                  </p:childTnLst>
                                </p:cTn>
                              </p:par>
                            </p:childTnLst>
                          </p:cTn>
                        </p:par>
                        <p:par>
                          <p:cTn id="623" dur="indefinite" fill="hold">
                            <p:stCondLst>
                              <p:cond delay="1500"/>
                            </p:stCondLst>
                            <p:childTnLst>
                              <p:par>
                                <p:cTn id="624" dur="indefinite" nodeType="afterEffect" fill="hold" presetClass="entr" presetID="2" presetSubtype="4">
                                  <p:stCondLst>
                                    <p:cond delay="0"/>
                                  </p:stCondLst>
                                  <p:childTnLst>
                                    <p:set>
                                      <p:cBhvr>
                                        <p:cTn id="625" dur="1" fill="hold">
                                          <p:stCondLst>
                                            <p:cond delay="0"/>
                                          </p:stCondLst>
                                        </p:cTn>
                                        <p:tgtEl>
                                          <p:spTgt spid="154"/>
                                        </p:tgtEl>
                                        <p:attrNameLst>
                                          <p:attrName>style.visibility</p:attrName>
                                        </p:attrNameLst>
                                      </p:cBhvr>
                                      <p:to>
                                        <p:strVal val="visible"/>
                                      </p:to>
                                    </p:set>
                                    <p:anim calcmode="lin" valueType="num">
                                      <p:cBhvr additive="repl">
                                        <p:cTn id="626" dur="500" fill="hold"/>
                                        <p:tgtEl>
                                          <p:spTgt spid="154"/>
                                        </p:tgtEl>
                                        <p:attrNameLst>
                                          <p:attrName>ppt_x</p:attrName>
                                        </p:attrNameLst>
                                      </p:cBhvr>
                                      <p:tavLst>
                                        <p:tav tm="0">
                                          <p:val>
                                            <p:strVal val="#ppt_x"/>
                                          </p:val>
                                        </p:tav>
                                        <p:tav tm="100000">
                                          <p:val>
                                            <p:strVal val="#ppt_x"/>
                                          </p:val>
                                        </p:tav>
                                      </p:tavLst>
                                    </p:anim>
                                    <p:anim calcmode="lin" valueType="num">
                                      <p:cBhvr additive="repl">
                                        <p:cTn id="627" dur="500" fill="hold"/>
                                        <p:tgtEl>
                                          <p:spTgt spid="154"/>
                                        </p:tgtEl>
                                        <p:attrNameLst>
                                          <p:attrName>ppt_y</p:attrName>
                                        </p:attrNameLst>
                                      </p:cBhvr>
                                      <p:tavLst>
                                        <p:tav tm="0">
                                          <p:val>
                                            <p:strVal val="1+#ppt_h/2"/>
                                          </p:val>
                                        </p:tav>
                                        <p:tav tm="100000">
                                          <p:val>
                                            <p:strVal val="#ppt_y"/>
                                          </p:val>
                                        </p:tav>
                                      </p:tavLst>
                                    </p:anim>
                                  </p:childTnLst>
                                </p:cTn>
                              </p:par>
                            </p:childTnLst>
                          </p:cTn>
                        </p:par>
                        <p:par>
                          <p:cTn id="628" dur="indefinite" fill="hold">
                            <p:stCondLst>
                              <p:cond delay="2000"/>
                            </p:stCondLst>
                            <p:childTnLst>
                              <p:par>
                                <p:cTn id="629" dur="indefinite" nodeType="afterEffect" fill="hold" presetClass="entr" presetID="2" presetSubtype="4">
                                  <p:stCondLst>
                                    <p:cond delay="1500"/>
                                  </p:stCondLst>
                                  <p:childTnLst>
                                    <p:set>
                                      <p:cBhvr>
                                        <p:cTn id="630" dur="1" fill="hold">
                                          <p:stCondLst>
                                            <p:cond delay="0"/>
                                          </p:stCondLst>
                                        </p:cTn>
                                        <p:tgtEl>
                                          <p:spTgt spid="153"/>
                                        </p:tgtEl>
                                        <p:attrNameLst>
                                          <p:attrName>style.visibility</p:attrName>
                                        </p:attrNameLst>
                                      </p:cBhvr>
                                      <p:to>
                                        <p:strVal val="visible"/>
                                      </p:to>
                                    </p:set>
                                    <p:anim calcmode="lin" valueType="num">
                                      <p:cBhvr additive="repl">
                                        <p:cTn id="631" dur="500" fill="hold"/>
                                        <p:tgtEl>
                                          <p:spTgt spid="153"/>
                                        </p:tgtEl>
                                        <p:attrNameLst>
                                          <p:attrName>ppt_x</p:attrName>
                                        </p:attrNameLst>
                                      </p:cBhvr>
                                      <p:tavLst>
                                        <p:tav tm="0">
                                          <p:val>
                                            <p:strVal val="#ppt_x"/>
                                          </p:val>
                                        </p:tav>
                                        <p:tav tm="100000">
                                          <p:val>
                                            <p:strVal val="#ppt_x"/>
                                          </p:val>
                                        </p:tav>
                                      </p:tavLst>
                                    </p:anim>
                                    <p:anim calcmode="lin" valueType="num">
                                      <p:cBhvr additive="repl">
                                        <p:cTn id="632" dur="500" fill="hold"/>
                                        <p:tgtEl>
                                          <p:spTgt spid="153"/>
                                        </p:tgtEl>
                                        <p:attrNameLst>
                                          <p:attrName>ppt_y</p:attrName>
                                        </p:attrNameLst>
                                      </p:cBhvr>
                                      <p:tavLst>
                                        <p:tav tm="0">
                                          <p:val>
                                            <p:strVal val="1+#ppt_h/2"/>
                                          </p:val>
                                        </p:tav>
                                        <p:tav tm="100000">
                                          <p:val>
                                            <p:strVal val="#ppt_y"/>
                                          </p:val>
                                        </p:tav>
                                      </p:tavLst>
                                    </p:anim>
                                  </p:childTnLst>
                                </p:cTn>
                              </p:par>
                            </p:childTnLst>
                          </p:cTn>
                        </p:par>
                        <p:par>
                          <p:cTn id="633" dur="indefinite" fill="hold">
                            <p:stCondLst>
                              <p:cond delay="4000"/>
                            </p:stCondLst>
                            <p:childTnLst>
                              <p:par>
                                <p:cTn id="634" dur="indefinite" nodeType="afterEffect" fill="hold" presetClass="entr" presetID="2" presetSubtype="4">
                                  <p:stCondLst>
                                    <p:cond delay="1500"/>
                                  </p:stCondLst>
                                  <p:childTnLst>
                                    <p:set>
                                      <p:cBhvr>
                                        <p:cTn id="635" dur="1" fill="hold">
                                          <p:stCondLst>
                                            <p:cond delay="0"/>
                                          </p:stCondLst>
                                        </p:cTn>
                                        <p:tgtEl>
                                          <p:spTgt spid="152"/>
                                        </p:tgtEl>
                                        <p:attrNameLst>
                                          <p:attrName>style.visibility</p:attrName>
                                        </p:attrNameLst>
                                      </p:cBhvr>
                                      <p:to>
                                        <p:strVal val="visible"/>
                                      </p:to>
                                    </p:set>
                                    <p:anim calcmode="lin" valueType="num">
                                      <p:cBhvr additive="repl">
                                        <p:cTn id="636" dur="500" fill="hold"/>
                                        <p:tgtEl>
                                          <p:spTgt spid="152"/>
                                        </p:tgtEl>
                                        <p:attrNameLst>
                                          <p:attrName>ppt_x</p:attrName>
                                        </p:attrNameLst>
                                      </p:cBhvr>
                                      <p:tavLst>
                                        <p:tav tm="0">
                                          <p:val>
                                            <p:strVal val="#ppt_x"/>
                                          </p:val>
                                        </p:tav>
                                        <p:tav tm="100000">
                                          <p:val>
                                            <p:strVal val="#ppt_x"/>
                                          </p:val>
                                        </p:tav>
                                      </p:tavLst>
                                    </p:anim>
                                    <p:anim calcmode="lin" valueType="num">
                                      <p:cBhvr additive="repl">
                                        <p:cTn id="637" dur="500" fill="hold"/>
                                        <p:tgtEl>
                                          <p:spTgt spid="152"/>
                                        </p:tgtEl>
                                        <p:attrNameLst>
                                          <p:attrName>ppt_y</p:attrName>
                                        </p:attrNameLst>
                                      </p:cBhvr>
                                      <p:tavLst>
                                        <p:tav tm="0">
                                          <p:val>
                                            <p:strVal val="1+#ppt_h/2"/>
                                          </p:val>
                                        </p:tav>
                                        <p:tav tm="100000">
                                          <p:val>
                                            <p:strVal val="#ppt_y"/>
                                          </p:val>
                                        </p:tav>
                                      </p:tavLst>
                                    </p:anim>
                                  </p:childTnLst>
                                </p:cTn>
                              </p:par>
                            </p:childTnLst>
                          </p:cTn>
                        </p:par>
                        <p:par>
                          <p:cTn id="638" dur="indefinite" fill="hold">
                            <p:stCondLst>
                              <p:cond delay="6000"/>
                            </p:stCondLst>
                            <p:childTnLst>
                              <p:par>
                                <p:cTn id="639" dur="indefinite" nodeType="afterEffect" fill="hold" presetClass="entr" presetID="2" presetSubtype="4">
                                  <p:stCondLst>
                                    <p:cond delay="1500"/>
                                  </p:stCondLst>
                                  <p:childTnLst>
                                    <p:set>
                                      <p:cBhvr>
                                        <p:cTn id="640" dur="1" fill="hold">
                                          <p:stCondLst>
                                            <p:cond delay="0"/>
                                          </p:stCondLst>
                                        </p:cTn>
                                        <p:tgtEl>
                                          <p:spTgt spid="157"/>
                                        </p:tgtEl>
                                        <p:attrNameLst>
                                          <p:attrName>style.visibility</p:attrName>
                                        </p:attrNameLst>
                                      </p:cBhvr>
                                      <p:to>
                                        <p:strVal val="visible"/>
                                      </p:to>
                                    </p:set>
                                    <p:anim calcmode="lin" valueType="num">
                                      <p:cBhvr additive="repl">
                                        <p:cTn id="641" dur="500" fill="hold"/>
                                        <p:tgtEl>
                                          <p:spTgt spid="157"/>
                                        </p:tgtEl>
                                        <p:attrNameLst>
                                          <p:attrName>ppt_x</p:attrName>
                                        </p:attrNameLst>
                                      </p:cBhvr>
                                      <p:tavLst>
                                        <p:tav tm="0">
                                          <p:val>
                                            <p:strVal val="#ppt_x"/>
                                          </p:val>
                                        </p:tav>
                                        <p:tav tm="100000">
                                          <p:val>
                                            <p:strVal val="#ppt_x"/>
                                          </p:val>
                                        </p:tav>
                                      </p:tavLst>
                                    </p:anim>
                                    <p:anim calcmode="lin" valueType="num">
                                      <p:cBhvr additive="repl">
                                        <p:cTn id="642" dur="500" fill="hold"/>
                                        <p:tgtEl>
                                          <p:spTgt spid="157"/>
                                        </p:tgtEl>
                                        <p:attrNameLst>
                                          <p:attrName>ppt_y</p:attrName>
                                        </p:attrNameLst>
                                      </p:cBhvr>
                                      <p:tavLst>
                                        <p:tav tm="0">
                                          <p:val>
                                            <p:strVal val="1+#ppt_h/2"/>
                                          </p:val>
                                        </p:tav>
                                        <p:tav tm="100000">
                                          <p:val>
                                            <p:strVal val="#ppt_y"/>
                                          </p:val>
                                        </p:tav>
                                      </p:tavLst>
                                    </p:anim>
                                  </p:childTnLst>
                                </p:cTn>
                              </p:par>
                            </p:childTnLst>
                          </p:cTn>
                        </p:par>
                        <p:par>
                          <p:cTn id="643" dur="indefinite" fill="hold">
                            <p:stCondLst>
                              <p:cond delay="8000"/>
                            </p:stCondLst>
                            <p:childTnLst>
                              <p:par>
                                <p:cTn id="644" dur="indefinite" nodeType="afterEffect" fill="hold" presetClass="entr" presetID="2" presetSubtype="4">
                                  <p:stCondLst>
                                    <p:cond delay="1500"/>
                                  </p:stCondLst>
                                  <p:childTnLst>
                                    <p:set>
                                      <p:cBhvr>
                                        <p:cTn id="645" dur="1" fill="hold">
                                          <p:stCondLst>
                                            <p:cond delay="0"/>
                                          </p:stCondLst>
                                        </p:cTn>
                                        <p:tgtEl>
                                          <p:spTgt spid="158"/>
                                        </p:tgtEl>
                                        <p:attrNameLst>
                                          <p:attrName>style.visibility</p:attrName>
                                        </p:attrNameLst>
                                      </p:cBhvr>
                                      <p:to>
                                        <p:strVal val="visible"/>
                                      </p:to>
                                    </p:set>
                                    <p:anim calcmode="lin" valueType="num">
                                      <p:cBhvr additive="repl">
                                        <p:cTn id="646" dur="500" fill="hold"/>
                                        <p:tgtEl>
                                          <p:spTgt spid="158"/>
                                        </p:tgtEl>
                                        <p:attrNameLst>
                                          <p:attrName>ppt_x</p:attrName>
                                        </p:attrNameLst>
                                      </p:cBhvr>
                                      <p:tavLst>
                                        <p:tav tm="0">
                                          <p:val>
                                            <p:strVal val="#ppt_x"/>
                                          </p:val>
                                        </p:tav>
                                        <p:tav tm="100000">
                                          <p:val>
                                            <p:strVal val="#ppt_x"/>
                                          </p:val>
                                        </p:tav>
                                      </p:tavLst>
                                    </p:anim>
                                    <p:anim calcmode="lin" valueType="num">
                                      <p:cBhvr additive="repl">
                                        <p:cTn id="647" dur="500" fill="hold"/>
                                        <p:tgtEl>
                                          <p:spTgt spid="1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59" name="PlaceHolder 1"/>
          <p:cNvSpPr>
            <a:spLocks noGrp="1"/>
          </p:cNvSpPr>
          <p:nvPr>
            <p:ph type="title"/>
          </p:nvPr>
        </p:nvSpPr>
        <p:spPr>
          <a:xfrm>
            <a:off x="502920" y="9000"/>
            <a:ext cx="9063000" cy="938520"/>
          </a:xfrm>
          <a:prstGeom prst="rect">
            <a:avLst/>
          </a:prstGeom>
          <a:noFill/>
          <a:ln w="0">
            <a:noFill/>
          </a:ln>
        </p:spPr>
        <p:txBody>
          <a:bodyPr lIns="0" rIns="0" tIns="0" bIns="0" anchor="ctr">
            <a:noAutofit/>
          </a:bodyPr>
          <a:p>
            <a:pPr algn="ctr">
              <a:lnSpc>
                <a:spcPct val="93000"/>
              </a:lnSpc>
              <a:spcBef>
                <a:spcPts val="751"/>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4400" spc="-1" strike="noStrike">
                <a:solidFill>
                  <a:srgbClr val="000000"/>
                </a:solidFill>
                <a:latin typeface="DejaVu Sans"/>
              </a:rPr>
              <a:t>OSSERVAZIONE N. 7</a:t>
            </a:r>
            <a:endParaRPr b="0" lang="it-IT" sz="4400" spc="-1" strike="noStrike">
              <a:solidFill>
                <a:srgbClr val="000000"/>
              </a:solidFill>
              <a:latin typeface="Arial"/>
            </a:endParaRPr>
          </a:p>
        </p:txBody>
      </p:sp>
      <p:sp>
        <p:nvSpPr>
          <p:cNvPr id="160" name="PlaceHolder 2"/>
          <p:cNvSpPr>
            <a:spLocks noGrp="1"/>
          </p:cNvSpPr>
          <p:nvPr>
            <p:ph/>
          </p:nvPr>
        </p:nvSpPr>
        <p:spPr>
          <a:xfrm>
            <a:off x="178920" y="845640"/>
            <a:ext cx="9720360" cy="4194360"/>
          </a:xfrm>
          <a:prstGeom prst="rect">
            <a:avLst/>
          </a:prstGeom>
          <a:solidFill>
            <a:srgbClr val="fffffe"/>
          </a:solidFill>
          <a:ln w="0">
            <a:noFill/>
          </a:ln>
        </p:spPr>
        <p:txBody>
          <a:bodyPr lIns="0" rIns="0" tIns="28440" bIns="0" anchor="t">
            <a:normAutofit fontScale="60000"/>
          </a:bodyPr>
          <a:p>
            <a:pPr algn="ctr">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3200" spc="-1" strike="noStrike">
                <a:solidFill>
                  <a:srgbClr val="000000"/>
                </a:solidFill>
                <a:latin typeface="DejaVu Sans"/>
              </a:rPr>
              <a:t>ZONE C1 – C2 – C3 (3,1 ha)</a:t>
            </a:r>
            <a:endParaRPr b="0" lang="it-IT" sz="3200" spc="-1" strike="noStrike">
              <a:solidFill>
                <a:srgbClr val="000000"/>
              </a:solidFill>
              <a:latin typeface="Arial"/>
            </a:endParaRPr>
          </a:p>
          <a:p>
            <a:pPr algn="just">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it-IT" sz="2400" spc="-1" strike="noStrike">
                <a:solidFill>
                  <a:srgbClr val="000000"/>
                </a:solidFill>
                <a:latin typeface="DejaVu Sans"/>
              </a:rPr>
              <a:t>Errata classificazione come C di alcune delle aree secondo il D.M. 1444/68 e L.R. 65/14</a:t>
            </a:r>
            <a:endParaRPr b="0" lang="it-IT" sz="2400" spc="-1" strike="noStrike">
              <a:solidFill>
                <a:srgbClr val="000000"/>
              </a:solidFill>
              <a:latin typeface="Arial"/>
            </a:endParaRPr>
          </a:p>
          <a:p>
            <a:pPr algn="ctr">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4200" spc="-1" strike="noStrike">
                <a:solidFill>
                  <a:srgbClr val="000000"/>
                </a:solidFill>
                <a:latin typeface="DejaVu Sans"/>
              </a:rPr>
              <a:t>D I S C R E P A N Z E   C L A M O R O S E</a:t>
            </a:r>
            <a:endParaRPr b="0" lang="it-IT" sz="4200" spc="-1" strike="noStrike">
              <a:solidFill>
                <a:srgbClr val="000000"/>
              </a:solidFill>
              <a:latin typeface="Arial"/>
            </a:endParaRPr>
          </a:p>
          <a:p>
            <a:pPr>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3600" spc="-1" strike="noStrike">
                <a:solidFill>
                  <a:srgbClr val="000000"/>
                </a:solidFill>
                <a:latin typeface="DejaVu Sans"/>
              </a:rPr>
              <a:t>Se si assumono le superfici della Relazione illustrativa la SE residenziale sarebbe 9.664 mq per 97 appartamenti. </a:t>
            </a:r>
            <a:endParaRPr b="0" lang="it-IT" sz="3600" spc="-1" strike="noStrike">
              <a:solidFill>
                <a:srgbClr val="000000"/>
              </a:solidFill>
              <a:latin typeface="Arial"/>
            </a:endParaRPr>
          </a:p>
          <a:p>
            <a:pPr>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3600" spc="-1" strike="noStrike">
                <a:solidFill>
                  <a:srgbClr val="000000"/>
                </a:solidFill>
                <a:latin typeface="DejaVu Sans"/>
              </a:rPr>
              <a:t>Se invece si assumono i parametri riportati all’Art. 43.2 della Disciplina di Piano la SE di nuovo residenziale sarebbe 19.329 mq per 193 appartamenti, che si andrebbero a sommare a quelli delle zone B.</a:t>
            </a:r>
            <a:endParaRPr b="0" lang="it-IT" sz="3600" spc="-1" strike="noStrike">
              <a:solidFill>
                <a:srgbClr val="000000"/>
              </a:solidFill>
              <a:latin typeface="Arial"/>
            </a:endParaRPr>
          </a:p>
          <a:p>
            <a:pPr algn="just">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it-IT" sz="3200" spc="-1" strike="noStrike">
                <a:solidFill>
                  <a:srgbClr val="000000"/>
                </a:solidFill>
                <a:latin typeface="DejaVu Sans"/>
              </a:rPr>
              <a:t>Non è noto il dimensionamento del POC, in dubbio conformità a PSI.</a:t>
            </a:r>
            <a:r>
              <a:rPr b="1" lang="it-IT" sz="3200" spc="-1" strike="noStrike">
                <a:solidFill>
                  <a:srgbClr val="0000ff"/>
                </a:solidFill>
                <a:latin typeface="DejaVu Sans"/>
              </a:rPr>
              <a:t> </a:t>
            </a:r>
            <a:endParaRPr b="0" lang="it-IT" sz="3200" spc="-1" strike="noStrike">
              <a:solidFill>
                <a:srgbClr val="000000"/>
              </a:solidFill>
              <a:latin typeface="Arial"/>
            </a:endParaRPr>
          </a:p>
          <a:p>
            <a:pPr algn="ctr">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it-IT" sz="4000" spc="-1" strike="noStrike" u="sng">
                <a:solidFill>
                  <a:srgbClr val="0000ff"/>
                </a:solidFill>
                <a:uFillTx/>
                <a:latin typeface="DejaVu Sans"/>
              </a:rPr>
              <a:t>Si riscriva il POC eliminando le zone C.</a:t>
            </a:r>
            <a:endParaRPr b="0" lang="it-IT" sz="4000" spc="-1" strike="noStrike">
              <a:solidFill>
                <a:srgbClr val="000000"/>
              </a:solidFill>
              <a:latin typeface="Arial"/>
            </a:endParaRPr>
          </a:p>
        </p:txBody>
      </p:sp>
      <p:pic>
        <p:nvPicPr>
          <p:cNvPr id="161" name="" descr=""/>
          <p:cNvPicPr/>
          <p:nvPr/>
        </p:nvPicPr>
        <p:blipFill>
          <a:blip r:embed="rId2"/>
          <a:stretch/>
        </p:blipFill>
        <p:spPr>
          <a:xfrm>
            <a:off x="17640" y="885960"/>
            <a:ext cx="10078920" cy="2879640"/>
          </a:xfrm>
          <a:prstGeom prst="rect">
            <a:avLst/>
          </a:prstGeom>
          <a:ln w="0">
            <a:noFill/>
          </a:ln>
        </p:spPr>
      </p:pic>
    </p:spTree>
  </p:cSld>
  <p:timing>
    <p:tnLst>
      <p:par>
        <p:cTn id="648" dur="indefinite" restart="never" nodeType="tmRoot">
          <p:childTnLst>
            <p:seq>
              <p:cTn id="649" dur="indefinite" nodeType="mainSeq">
                <p:childTnLst>
                  <p:par>
                    <p:cTn id="650" dur="indefinite" fill="hold">
                      <p:stCondLst>
                        <p:cond delay="indefinite"/>
                      </p:stCondLst>
                      <p:childTnLst>
                        <p:par>
                          <p:cTn id="651" dur="indefinite" fill="hold">
                            <p:stCondLst>
                              <p:cond delay="0"/>
                            </p:stCondLst>
                            <p:childTnLst>
                              <p:par>
                                <p:cTn id="652" dur="indefinite" nodeType="clickEffect" fill="hold" presetClass="entr" presetID="2" presetSubtype="4">
                                  <p:stCondLst>
                                    <p:cond delay="0"/>
                                  </p:stCondLst>
                                  <p:childTnLst>
                                    <p:set>
                                      <p:cBhvr>
                                        <p:cTn id="653" dur="1" fill="hold">
                                          <p:stCondLst>
                                            <p:cond delay="0"/>
                                          </p:stCondLst>
                                        </p:cTn>
                                        <p:tgtEl>
                                          <p:spTgt spid="160">
                                            <p:txEl>
                                              <p:pRg st="1" end="1"/>
                                            </p:txEl>
                                          </p:spTgt>
                                        </p:tgtEl>
                                        <p:attrNameLst>
                                          <p:attrName>style.visibility</p:attrName>
                                        </p:attrNameLst>
                                      </p:cBhvr>
                                      <p:to>
                                        <p:strVal val="visible"/>
                                      </p:to>
                                    </p:set>
                                    <p:anim calcmode="lin" valueType="num">
                                      <p:cBhvr additive="repl">
                                        <p:cTn id="654" dur="500" fill="hold"/>
                                        <p:tgtEl>
                                          <p:spTgt spid="160">
                                            <p:txEl>
                                              <p:pRg st="1" end="1"/>
                                            </p:txEl>
                                          </p:spTgt>
                                        </p:tgtEl>
                                        <p:attrNameLst>
                                          <p:attrName>ppt_x</p:attrName>
                                        </p:attrNameLst>
                                      </p:cBhvr>
                                      <p:tavLst>
                                        <p:tav tm="0">
                                          <p:val>
                                            <p:strVal val="#ppt_x"/>
                                          </p:val>
                                        </p:tav>
                                        <p:tav tm="100000">
                                          <p:val>
                                            <p:strVal val="#ppt_x"/>
                                          </p:val>
                                        </p:tav>
                                      </p:tavLst>
                                    </p:anim>
                                    <p:anim calcmode="lin" valueType="num">
                                      <p:cBhvr additive="repl">
                                        <p:cTn id="655" dur="500" fill="hold"/>
                                        <p:tgtEl>
                                          <p:spTgt spid="16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656" dur="indefinite" fill="hold">
                      <p:stCondLst>
                        <p:cond delay="indefinite"/>
                      </p:stCondLst>
                      <p:childTnLst>
                        <p:par>
                          <p:cTn id="657" dur="indefinite" fill="hold">
                            <p:stCondLst>
                              <p:cond delay="0"/>
                            </p:stCondLst>
                            <p:childTnLst>
                              <p:par>
                                <p:cTn id="658" nodeType="clickEffect" fill="hold" presetClass="entr" presetID="2" presetSubtype="4">
                                  <p:stCondLst>
                                    <p:cond delay="0"/>
                                  </p:stCondLst>
                                  <p:iterate type="lt">
                                    <p:tmAbs val="70"/>
                                  </p:iterate>
                                  <p:childTnLst>
                                    <p:set>
                                      <p:cBhvr>
                                        <p:cTn id="659" dur="1" fill="hold">
                                          <p:stCondLst>
                                            <p:cond delay="0"/>
                                          </p:stCondLst>
                                        </p:cTn>
                                        <p:tgtEl>
                                          <p:spTgt spid="160">
                                            <p:txEl>
                                              <p:pRg st="2" end="2"/>
                                            </p:txEl>
                                          </p:spTgt>
                                        </p:tgtEl>
                                        <p:attrNameLst>
                                          <p:attrName>style.visibility</p:attrName>
                                        </p:attrNameLst>
                                      </p:cBhvr>
                                      <p:to>
                                        <p:strVal val="visible"/>
                                      </p:to>
                                    </p:set>
                                    <p:anim calcmode="lin" valueType="num">
                                      <p:cBhvr additive="repl">
                                        <p:cTn id="660" dur="500" fill="hold"/>
                                        <p:tgtEl>
                                          <p:spTgt spid="160">
                                            <p:txEl>
                                              <p:pRg st="2" end="2"/>
                                            </p:txEl>
                                          </p:spTgt>
                                        </p:tgtEl>
                                        <p:attrNameLst>
                                          <p:attrName>ppt_x</p:attrName>
                                        </p:attrNameLst>
                                      </p:cBhvr>
                                      <p:tavLst>
                                        <p:tav tm="0">
                                          <p:val>
                                            <p:strVal val="#ppt_x"/>
                                          </p:val>
                                        </p:tav>
                                        <p:tav tm="100000">
                                          <p:val>
                                            <p:strVal val="#ppt_x"/>
                                          </p:val>
                                        </p:tav>
                                      </p:tavLst>
                                    </p:anim>
                                    <p:anim calcmode="lin" valueType="num">
                                      <p:cBhvr additive="repl">
                                        <p:cTn id="661" dur="500" fill="hold"/>
                                        <p:tgtEl>
                                          <p:spTgt spid="16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662" dur="indefinite" fill="hold">
                      <p:stCondLst>
                        <p:cond delay="indefinite"/>
                      </p:stCondLst>
                      <p:childTnLst>
                        <p:par>
                          <p:cTn id="663" dur="indefinite" fill="hold">
                            <p:stCondLst>
                              <p:cond delay="0"/>
                            </p:stCondLst>
                            <p:childTnLst>
                              <p:par>
                                <p:cTn id="664" dur="indefinite" nodeType="clickEffect" fill="hold" presetClass="entr" presetID="2" presetSubtype="4">
                                  <p:stCondLst>
                                    <p:cond delay="0"/>
                                  </p:stCondLst>
                                  <p:childTnLst>
                                    <p:set>
                                      <p:cBhvr>
                                        <p:cTn id="665" dur="1" fill="hold">
                                          <p:stCondLst>
                                            <p:cond delay="0"/>
                                          </p:stCondLst>
                                        </p:cTn>
                                        <p:tgtEl>
                                          <p:spTgt spid="160">
                                            <p:txEl>
                                              <p:pRg st="3" end="3"/>
                                            </p:txEl>
                                          </p:spTgt>
                                        </p:tgtEl>
                                        <p:attrNameLst>
                                          <p:attrName>style.visibility</p:attrName>
                                        </p:attrNameLst>
                                      </p:cBhvr>
                                      <p:to>
                                        <p:strVal val="visible"/>
                                      </p:to>
                                    </p:set>
                                    <p:anim calcmode="lin" valueType="num">
                                      <p:cBhvr additive="repl">
                                        <p:cTn id="666" dur="500" fill="hold"/>
                                        <p:tgtEl>
                                          <p:spTgt spid="160">
                                            <p:txEl>
                                              <p:pRg st="3" end="3"/>
                                            </p:txEl>
                                          </p:spTgt>
                                        </p:tgtEl>
                                        <p:attrNameLst>
                                          <p:attrName>ppt_x</p:attrName>
                                        </p:attrNameLst>
                                      </p:cBhvr>
                                      <p:tavLst>
                                        <p:tav tm="0">
                                          <p:val>
                                            <p:strVal val="#ppt_x"/>
                                          </p:val>
                                        </p:tav>
                                        <p:tav tm="100000">
                                          <p:val>
                                            <p:strVal val="#ppt_x"/>
                                          </p:val>
                                        </p:tav>
                                      </p:tavLst>
                                    </p:anim>
                                    <p:anim calcmode="lin" valueType="num">
                                      <p:cBhvr additive="repl">
                                        <p:cTn id="667" dur="500" fill="hold"/>
                                        <p:tgtEl>
                                          <p:spTgt spid="16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668" dur="indefinite" fill="hold">
                      <p:stCondLst>
                        <p:cond delay="indefinite"/>
                      </p:stCondLst>
                      <p:childTnLst>
                        <p:par>
                          <p:cTn id="669" dur="indefinite" fill="hold">
                            <p:stCondLst>
                              <p:cond delay="0"/>
                            </p:stCondLst>
                            <p:childTnLst>
                              <p:par>
                                <p:cTn id="670" dur="indefinite" nodeType="clickEffect" fill="hold" presetClass="entr" presetID="2" presetSubtype="4">
                                  <p:stCondLst>
                                    <p:cond delay="0"/>
                                  </p:stCondLst>
                                  <p:childTnLst>
                                    <p:set>
                                      <p:cBhvr>
                                        <p:cTn id="671" dur="1" fill="hold">
                                          <p:stCondLst>
                                            <p:cond delay="0"/>
                                          </p:stCondLst>
                                        </p:cTn>
                                        <p:tgtEl>
                                          <p:spTgt spid="160">
                                            <p:txEl>
                                              <p:pRg st="4" end="4"/>
                                            </p:txEl>
                                          </p:spTgt>
                                        </p:tgtEl>
                                        <p:attrNameLst>
                                          <p:attrName>style.visibility</p:attrName>
                                        </p:attrNameLst>
                                      </p:cBhvr>
                                      <p:to>
                                        <p:strVal val="visible"/>
                                      </p:to>
                                    </p:set>
                                    <p:anim calcmode="lin" valueType="num">
                                      <p:cBhvr additive="repl">
                                        <p:cTn id="672" dur="500" fill="hold"/>
                                        <p:tgtEl>
                                          <p:spTgt spid="160">
                                            <p:txEl>
                                              <p:pRg st="4" end="4"/>
                                            </p:txEl>
                                          </p:spTgt>
                                        </p:tgtEl>
                                        <p:attrNameLst>
                                          <p:attrName>ppt_x</p:attrName>
                                        </p:attrNameLst>
                                      </p:cBhvr>
                                      <p:tavLst>
                                        <p:tav tm="0">
                                          <p:val>
                                            <p:strVal val="#ppt_x"/>
                                          </p:val>
                                        </p:tav>
                                        <p:tav tm="100000">
                                          <p:val>
                                            <p:strVal val="#ppt_x"/>
                                          </p:val>
                                        </p:tav>
                                      </p:tavLst>
                                    </p:anim>
                                    <p:anim calcmode="lin" valueType="num">
                                      <p:cBhvr additive="repl">
                                        <p:cTn id="673" dur="500" fill="hold"/>
                                        <p:tgtEl>
                                          <p:spTgt spid="160">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674" dur="indefinite" fill="hold">
                      <p:stCondLst>
                        <p:cond delay="indefinite"/>
                      </p:stCondLst>
                      <p:childTnLst>
                        <p:par>
                          <p:cTn id="675" dur="indefinite" fill="hold">
                            <p:stCondLst>
                              <p:cond delay="0"/>
                            </p:stCondLst>
                            <p:childTnLst>
                              <p:par>
                                <p:cTn id="676" dur="indefinite" nodeType="clickEffect" fill="hold" presetClass="entr" presetID="49">
                                  <p:stCondLst>
                                    <p:cond delay="0"/>
                                  </p:stCondLst>
                                  <p:childTnLst>
                                    <p:set>
                                      <p:cBhvr>
                                        <p:cTn id="677" dur="1" fill="hold">
                                          <p:stCondLst>
                                            <p:cond delay="0"/>
                                          </p:stCondLst>
                                        </p:cTn>
                                        <p:tgtEl>
                                          <p:spTgt spid="161"/>
                                        </p:tgtEl>
                                        <p:attrNameLst>
                                          <p:attrName>style.visibility</p:attrName>
                                        </p:attrNameLst>
                                      </p:cBhvr>
                                      <p:to>
                                        <p:strVal val="visible"/>
                                      </p:to>
                                    </p:set>
                                    <p:anim calcmode="lin" valueType="num">
                                      <p:cBhvr additive="repl">
                                        <p:cTn id="678" dur="500" fill="hold"/>
                                        <p:tgtEl>
                                          <p:spTgt spid="161"/>
                                        </p:tgtEl>
                                        <p:attrNameLst>
                                          <p:attrName>ppt_w</p:attrName>
                                        </p:attrNameLst>
                                      </p:cBhvr>
                                      <p:tavLst>
                                        <p:tav tm="0">
                                          <p:val>
                                            <p:strVal val="0"/>
                                          </p:val>
                                        </p:tav>
                                        <p:tav tm="100000">
                                          <p:val>
                                            <p:strVal val="#ppt_w"/>
                                          </p:val>
                                        </p:tav>
                                      </p:tavLst>
                                    </p:anim>
                                    <p:anim calcmode="lin" valueType="num">
                                      <p:cBhvr additive="repl">
                                        <p:cTn id="679" dur="500" fill="hold"/>
                                        <p:tgtEl>
                                          <p:spTgt spid="161"/>
                                        </p:tgtEl>
                                        <p:attrNameLst>
                                          <p:attrName>ppt_h</p:attrName>
                                        </p:attrNameLst>
                                      </p:cBhvr>
                                      <p:tavLst>
                                        <p:tav tm="0">
                                          <p:val>
                                            <p:strVal val="0"/>
                                          </p:val>
                                        </p:tav>
                                        <p:tav tm="100000">
                                          <p:val>
                                            <p:strVal val="#ppt_h"/>
                                          </p:val>
                                        </p:tav>
                                      </p:tavLst>
                                    </p:anim>
                                    <p:anim calcmode="lin" valueType="num">
                                      <p:cBhvr additive="repl">
                                        <p:cTn id="680" dur="500" fill="hold"/>
                                        <p:tgtEl>
                                          <p:spTgt spid="161"/>
                                        </p:tgtEl>
                                        <p:attrNameLst>
                                          <p:attrName>r</p:attrName>
                                        </p:attrNameLst>
                                      </p:cBhvr>
                                      <p:tavLst>
                                        <p:tav tm="0">
                                          <p:val>
                                            <p:strVal val="360"/>
                                          </p:val>
                                        </p:tav>
                                        <p:tav tm="100000">
                                          <p:val>
                                            <p:strVal val="0"/>
                                          </p:val>
                                        </p:tav>
                                      </p:tavLst>
                                    </p:anim>
                                    <p:animEffect filter="fade" transition="in">
                                      <p:cBhvr additive="repl">
                                        <p:cTn id="681" dur="500"/>
                                        <p:tgtEl>
                                          <p:spTgt spid="161"/>
                                        </p:tgtEl>
                                      </p:cBhvr>
                                    </p:animEffect>
                                  </p:childTnLst>
                                </p:cTn>
                              </p:par>
                            </p:childTnLst>
                          </p:cTn>
                        </p:par>
                      </p:childTnLst>
                    </p:cTn>
                  </p:par>
                  <p:par>
                    <p:cTn id="682" dur="indefinite" fill="hold">
                      <p:stCondLst>
                        <p:cond delay="indefinite"/>
                      </p:stCondLst>
                      <p:childTnLst>
                        <p:par>
                          <p:cTn id="683" dur="indefinite" fill="hold">
                            <p:stCondLst>
                              <p:cond delay="0"/>
                            </p:stCondLst>
                            <p:childTnLst>
                              <p:par>
                                <p:cTn id="684" dur="indefinite" nodeType="clickEffect" fill="hold" presetClass="entr" presetID="49">
                                  <p:stCondLst>
                                    <p:cond delay="0"/>
                                  </p:stCondLst>
                                  <p:childTnLst>
                                    <p:set>
                                      <p:cBhvr>
                                        <p:cTn id="685" dur="1" fill="hold">
                                          <p:stCondLst>
                                            <p:cond delay="0"/>
                                          </p:stCondLst>
                                        </p:cTn>
                                        <p:tgtEl>
                                          <p:spTgt spid="160">
                                            <p:txEl>
                                              <p:pRg st="5" end="5"/>
                                            </p:txEl>
                                          </p:spTgt>
                                        </p:tgtEl>
                                        <p:attrNameLst>
                                          <p:attrName>style.visibility</p:attrName>
                                        </p:attrNameLst>
                                      </p:cBhvr>
                                      <p:to>
                                        <p:strVal val="visible"/>
                                      </p:to>
                                    </p:set>
                                    <p:anim calcmode="lin" valueType="num">
                                      <p:cBhvr additive="repl">
                                        <p:cTn id="686" dur="500" fill="hold"/>
                                        <p:tgtEl>
                                          <p:spTgt spid="160">
                                            <p:txEl>
                                              <p:pRg st="5" end="5"/>
                                            </p:txEl>
                                          </p:spTgt>
                                        </p:tgtEl>
                                        <p:attrNameLst>
                                          <p:attrName>ppt_w</p:attrName>
                                        </p:attrNameLst>
                                      </p:cBhvr>
                                      <p:tavLst>
                                        <p:tav tm="0">
                                          <p:val>
                                            <p:strVal val="0"/>
                                          </p:val>
                                        </p:tav>
                                        <p:tav tm="100000">
                                          <p:val>
                                            <p:strVal val="#ppt_w"/>
                                          </p:val>
                                        </p:tav>
                                      </p:tavLst>
                                    </p:anim>
                                    <p:anim calcmode="lin" valueType="num">
                                      <p:cBhvr additive="repl">
                                        <p:cTn id="687" dur="500" fill="hold"/>
                                        <p:tgtEl>
                                          <p:spTgt spid="160">
                                            <p:txEl>
                                              <p:pRg st="5" end="5"/>
                                            </p:txEl>
                                          </p:spTgt>
                                        </p:tgtEl>
                                        <p:attrNameLst>
                                          <p:attrName>ppt_h</p:attrName>
                                        </p:attrNameLst>
                                      </p:cBhvr>
                                      <p:tavLst>
                                        <p:tav tm="0">
                                          <p:val>
                                            <p:strVal val="0"/>
                                          </p:val>
                                        </p:tav>
                                        <p:tav tm="100000">
                                          <p:val>
                                            <p:strVal val="#ppt_h"/>
                                          </p:val>
                                        </p:tav>
                                      </p:tavLst>
                                    </p:anim>
                                    <p:anim calcmode="lin" valueType="num">
                                      <p:cBhvr additive="repl">
                                        <p:cTn id="688" dur="500" fill="hold"/>
                                        <p:tgtEl>
                                          <p:spTgt spid="160">
                                            <p:txEl>
                                              <p:pRg st="5" end="5"/>
                                            </p:txEl>
                                          </p:spTgt>
                                        </p:tgtEl>
                                        <p:attrNameLst>
                                          <p:attrName>r</p:attrName>
                                        </p:attrNameLst>
                                      </p:cBhvr>
                                      <p:tavLst>
                                        <p:tav tm="0">
                                          <p:val>
                                            <p:strVal val="360"/>
                                          </p:val>
                                        </p:tav>
                                        <p:tav tm="100000">
                                          <p:val>
                                            <p:strVal val="0"/>
                                          </p:val>
                                        </p:tav>
                                      </p:tavLst>
                                    </p:anim>
                                    <p:animEffect filter="fade" transition="in">
                                      <p:cBhvr additive="repl">
                                        <p:cTn id="689" dur="500"/>
                                        <p:tgtEl>
                                          <p:spTgt spid="160">
                                            <p:txEl>
                                              <p:pRg st="5" end="5"/>
                                            </p:txEl>
                                          </p:spTgt>
                                        </p:tgtEl>
                                      </p:cBhvr>
                                    </p:animEffect>
                                  </p:childTnLst>
                                </p:cTn>
                              </p:par>
                            </p:childTnLst>
                          </p:cTn>
                        </p:par>
                      </p:childTnLst>
                    </p:cTn>
                  </p:par>
                  <p:par>
                    <p:cTn id="690" dur="indefinite" fill="hold">
                      <p:stCondLst>
                        <p:cond delay="indefinite"/>
                      </p:stCondLst>
                      <p:childTnLst>
                        <p:par>
                          <p:cTn id="691" dur="indefinite" fill="hold">
                            <p:stCondLst>
                              <p:cond delay="0"/>
                            </p:stCondLst>
                            <p:childTnLst>
                              <p:par>
                                <p:cTn id="692" dur="indefinite" nodeType="clickEffect" fill="hold" presetClass="entr" presetID="49">
                                  <p:stCondLst>
                                    <p:cond delay="0"/>
                                  </p:stCondLst>
                                  <p:childTnLst>
                                    <p:set>
                                      <p:cBhvr>
                                        <p:cTn id="693" dur="1" fill="hold">
                                          <p:stCondLst>
                                            <p:cond delay="0"/>
                                          </p:stCondLst>
                                        </p:cTn>
                                        <p:tgtEl>
                                          <p:spTgt spid="160">
                                            <p:txEl>
                                              <p:pRg st="6" end="6"/>
                                            </p:txEl>
                                          </p:spTgt>
                                        </p:tgtEl>
                                        <p:attrNameLst>
                                          <p:attrName>style.visibility</p:attrName>
                                        </p:attrNameLst>
                                      </p:cBhvr>
                                      <p:to>
                                        <p:strVal val="visible"/>
                                      </p:to>
                                    </p:set>
                                    <p:anim calcmode="lin" valueType="num">
                                      <p:cBhvr additive="repl">
                                        <p:cTn id="694" dur="500" fill="hold"/>
                                        <p:tgtEl>
                                          <p:spTgt spid="160">
                                            <p:txEl>
                                              <p:pRg st="6" end="6"/>
                                            </p:txEl>
                                          </p:spTgt>
                                        </p:tgtEl>
                                        <p:attrNameLst>
                                          <p:attrName>ppt_w</p:attrName>
                                        </p:attrNameLst>
                                      </p:cBhvr>
                                      <p:tavLst>
                                        <p:tav tm="0">
                                          <p:val>
                                            <p:strVal val="0"/>
                                          </p:val>
                                        </p:tav>
                                        <p:tav tm="100000">
                                          <p:val>
                                            <p:strVal val="#ppt_w"/>
                                          </p:val>
                                        </p:tav>
                                      </p:tavLst>
                                    </p:anim>
                                    <p:anim calcmode="lin" valueType="num">
                                      <p:cBhvr additive="repl">
                                        <p:cTn id="695" dur="500" fill="hold"/>
                                        <p:tgtEl>
                                          <p:spTgt spid="160">
                                            <p:txEl>
                                              <p:pRg st="6" end="6"/>
                                            </p:txEl>
                                          </p:spTgt>
                                        </p:tgtEl>
                                        <p:attrNameLst>
                                          <p:attrName>ppt_h</p:attrName>
                                        </p:attrNameLst>
                                      </p:cBhvr>
                                      <p:tavLst>
                                        <p:tav tm="0">
                                          <p:val>
                                            <p:strVal val="0"/>
                                          </p:val>
                                        </p:tav>
                                        <p:tav tm="100000">
                                          <p:val>
                                            <p:strVal val="#ppt_h"/>
                                          </p:val>
                                        </p:tav>
                                      </p:tavLst>
                                    </p:anim>
                                    <p:anim calcmode="lin" valueType="num">
                                      <p:cBhvr additive="repl">
                                        <p:cTn id="696" dur="500" fill="hold"/>
                                        <p:tgtEl>
                                          <p:spTgt spid="160">
                                            <p:txEl>
                                              <p:pRg st="6" end="6"/>
                                            </p:txEl>
                                          </p:spTgt>
                                        </p:tgtEl>
                                        <p:attrNameLst>
                                          <p:attrName>r</p:attrName>
                                        </p:attrNameLst>
                                      </p:cBhvr>
                                      <p:tavLst>
                                        <p:tav tm="0">
                                          <p:val>
                                            <p:strVal val="360"/>
                                          </p:val>
                                        </p:tav>
                                        <p:tav tm="100000">
                                          <p:val>
                                            <p:strVal val="0"/>
                                          </p:val>
                                        </p:tav>
                                      </p:tavLst>
                                    </p:anim>
                                    <p:animEffect filter="fade" transition="in">
                                      <p:cBhvr additive="repl">
                                        <p:cTn id="697" dur="500"/>
                                        <p:tgtEl>
                                          <p:spTgt spid="160">
                                            <p:txEl>
                                              <p:pRg st="6" end="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62" name="PlaceHolder 1"/>
          <p:cNvSpPr>
            <a:spLocks noGrp="1"/>
          </p:cNvSpPr>
          <p:nvPr>
            <p:ph type="title"/>
          </p:nvPr>
        </p:nvSpPr>
        <p:spPr>
          <a:xfrm>
            <a:off x="502920" y="9000"/>
            <a:ext cx="9063000" cy="938520"/>
          </a:xfrm>
          <a:prstGeom prst="rect">
            <a:avLst/>
          </a:prstGeom>
          <a:noFill/>
          <a:ln w="0">
            <a:noFill/>
          </a:ln>
        </p:spPr>
        <p:txBody>
          <a:bodyPr lIns="0" rIns="0" tIns="0" bIns="0" anchor="ctr">
            <a:noAutofit/>
          </a:bodyPr>
          <a:p>
            <a:pPr algn="ctr">
              <a:lnSpc>
                <a:spcPct val="93000"/>
              </a:lnSpc>
              <a:spcBef>
                <a:spcPts val="751"/>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4400" spc="-1" strike="noStrike">
                <a:solidFill>
                  <a:srgbClr val="000000"/>
                </a:solidFill>
                <a:latin typeface="DejaVu Sans"/>
              </a:rPr>
              <a:t>OSSERVAZIONE N. 8</a:t>
            </a:r>
            <a:endParaRPr b="0" lang="it-IT" sz="4400" spc="-1" strike="noStrike">
              <a:solidFill>
                <a:srgbClr val="000000"/>
              </a:solidFill>
              <a:latin typeface="Arial"/>
            </a:endParaRPr>
          </a:p>
        </p:txBody>
      </p:sp>
      <p:sp>
        <p:nvSpPr>
          <p:cNvPr id="163" name="PlaceHolder 2"/>
          <p:cNvSpPr>
            <a:spLocks noGrp="1"/>
          </p:cNvSpPr>
          <p:nvPr>
            <p:ph/>
          </p:nvPr>
        </p:nvSpPr>
        <p:spPr>
          <a:xfrm>
            <a:off x="178920" y="845640"/>
            <a:ext cx="9720360" cy="4194360"/>
          </a:xfrm>
          <a:prstGeom prst="rect">
            <a:avLst/>
          </a:prstGeom>
          <a:solidFill>
            <a:srgbClr val="fffffe"/>
          </a:solidFill>
          <a:ln w="0">
            <a:noFill/>
          </a:ln>
        </p:spPr>
        <p:txBody>
          <a:bodyPr lIns="0" rIns="0" tIns="28440" bIns="0" anchor="t">
            <a:normAutofit fontScale="58000"/>
          </a:bodyPr>
          <a:p>
            <a:pPr algn="ctr">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3200" spc="-1" strike="noStrike">
                <a:solidFill>
                  <a:srgbClr val="000000"/>
                </a:solidFill>
                <a:latin typeface="DejaVu Sans"/>
              </a:rPr>
              <a:t>TOTALE DIMENSIONAMENTO RESIDENZIALE DEL P.O.C.</a:t>
            </a:r>
            <a:endParaRPr b="0" lang="it-IT" sz="3200" spc="-1" strike="noStrike">
              <a:solidFill>
                <a:srgbClr val="000000"/>
              </a:solidFill>
              <a:latin typeface="Arial"/>
            </a:endParaRPr>
          </a:p>
          <a:p>
            <a:pPr algn="just">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3200" spc="-1" strike="noStrike">
                <a:solidFill>
                  <a:srgbClr val="000000"/>
                </a:solidFill>
                <a:latin typeface="DejaVu Sans"/>
              </a:rPr>
              <a:t>Il P.S.I. prevede una S.U.L. (SE) di 64.200 mq di nuovo residenziale (642 app.). Nel primo P.O.C. ammesso in ogni UTOE max il 30%, ma …</a:t>
            </a:r>
            <a:endParaRPr b="0" lang="it-IT" sz="3200" spc="-1" strike="noStrike">
              <a:solidFill>
                <a:srgbClr val="000000"/>
              </a:solidFill>
              <a:latin typeface="Arial"/>
            </a:endParaRPr>
          </a:p>
          <a:p>
            <a:pPr algn="just">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3600" spc="-1" strike="noStrike">
                <a:solidFill>
                  <a:srgbClr val="000000"/>
                </a:solidFill>
                <a:latin typeface="DejaVu Sans"/>
              </a:rPr>
              <a:t>Se si assumono le “superfici a destinazione residenziale” della Relazione illustrativa (corrette) la SE di nuovo residenziale sarebbero 36.063 mq per per 361 appartamenti. </a:t>
            </a:r>
            <a:endParaRPr b="0" lang="it-IT" sz="3600" spc="-1" strike="noStrike">
              <a:solidFill>
                <a:srgbClr val="000000"/>
              </a:solidFill>
              <a:latin typeface="Arial"/>
            </a:endParaRPr>
          </a:p>
          <a:p>
            <a:pPr algn="just">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3600" spc="-1" strike="noStrike">
                <a:solidFill>
                  <a:srgbClr val="000000"/>
                </a:solidFill>
                <a:latin typeface="DejaVu Sans"/>
              </a:rPr>
              <a:t>Se invece si assumono i parametri riportati all’Art. 43.2 della Disciplina di Piano la SE di nuovo residenziale sarebbe 97.865 mq per 979 appartamenti.</a:t>
            </a:r>
            <a:endParaRPr b="0" lang="it-IT" sz="3600" spc="-1" strike="noStrike">
              <a:solidFill>
                <a:srgbClr val="000000"/>
              </a:solidFill>
              <a:latin typeface="Arial"/>
            </a:endParaRPr>
          </a:p>
          <a:p>
            <a:pPr algn="ctr">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it-IT" sz="3200" spc="-1" strike="noStrike">
                <a:solidFill>
                  <a:srgbClr val="000000"/>
                </a:solidFill>
                <a:latin typeface="DejaVu Sans"/>
              </a:rPr>
              <a:t>Il POC non sarebbe conforme al PSI. Quindi non è approvabile!</a:t>
            </a:r>
            <a:r>
              <a:rPr b="1" lang="it-IT" sz="3200" spc="-1" strike="noStrike">
                <a:solidFill>
                  <a:srgbClr val="0000ff"/>
                </a:solidFill>
                <a:latin typeface="DejaVu Sans"/>
              </a:rPr>
              <a:t> </a:t>
            </a:r>
            <a:endParaRPr b="0" lang="it-IT" sz="3200" spc="-1" strike="noStrike">
              <a:solidFill>
                <a:srgbClr val="000000"/>
              </a:solidFill>
              <a:latin typeface="Arial"/>
            </a:endParaRPr>
          </a:p>
          <a:p>
            <a:pPr algn="ctr">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it-IT" sz="4000" spc="-1" strike="noStrike" u="sng">
                <a:solidFill>
                  <a:srgbClr val="0000ff"/>
                </a:solidFill>
                <a:uFillTx/>
                <a:latin typeface="DejaVu Sans"/>
              </a:rPr>
              <a:t>Si revochi l’adozione, si riducano le zone edificabili e gli IC, si vada poi a nuova adozione.</a:t>
            </a:r>
            <a:endParaRPr b="0" lang="it-IT" sz="4000" spc="-1" strike="noStrike">
              <a:solidFill>
                <a:srgbClr val="000000"/>
              </a:solidFill>
              <a:latin typeface="Arial"/>
            </a:endParaRPr>
          </a:p>
        </p:txBody>
      </p:sp>
      <p:pic>
        <p:nvPicPr>
          <p:cNvPr id="164" name="" descr=""/>
          <p:cNvPicPr/>
          <p:nvPr/>
        </p:nvPicPr>
        <p:blipFill>
          <a:blip r:embed="rId2"/>
          <a:stretch/>
        </p:blipFill>
        <p:spPr>
          <a:xfrm>
            <a:off x="46080" y="1260360"/>
            <a:ext cx="9985320" cy="3060720"/>
          </a:xfrm>
          <a:prstGeom prst="rect">
            <a:avLst/>
          </a:prstGeom>
          <a:ln w="0">
            <a:noFill/>
          </a:ln>
        </p:spPr>
      </p:pic>
    </p:spTree>
  </p:cSld>
  <p:timing>
    <p:tnLst>
      <p:par>
        <p:cTn id="698" dur="indefinite" restart="never" nodeType="tmRoot">
          <p:childTnLst>
            <p:seq>
              <p:cTn id="699" dur="indefinite" nodeType="mainSeq">
                <p:childTnLst>
                  <p:par>
                    <p:cTn id="700" dur="indefinite" fill="hold">
                      <p:stCondLst>
                        <p:cond delay="indefinite"/>
                      </p:stCondLst>
                      <p:childTnLst>
                        <p:par>
                          <p:cTn id="701" dur="indefinite" fill="hold">
                            <p:stCondLst>
                              <p:cond delay="0"/>
                            </p:stCondLst>
                            <p:childTnLst>
                              <p:par>
                                <p:cTn id="702" dur="indefinite" nodeType="clickEffect" fill="hold" presetClass="entr" presetID="2" presetSubtype="4">
                                  <p:stCondLst>
                                    <p:cond delay="0"/>
                                  </p:stCondLst>
                                  <p:childTnLst>
                                    <p:set>
                                      <p:cBhvr>
                                        <p:cTn id="703" dur="1" fill="hold">
                                          <p:stCondLst>
                                            <p:cond delay="0"/>
                                          </p:stCondLst>
                                        </p:cTn>
                                        <p:tgtEl>
                                          <p:spTgt spid="163">
                                            <p:txEl>
                                              <p:pRg st="1" end="1"/>
                                            </p:txEl>
                                          </p:spTgt>
                                        </p:tgtEl>
                                        <p:attrNameLst>
                                          <p:attrName>style.visibility</p:attrName>
                                        </p:attrNameLst>
                                      </p:cBhvr>
                                      <p:to>
                                        <p:strVal val="visible"/>
                                      </p:to>
                                    </p:set>
                                    <p:anim calcmode="lin" valueType="num">
                                      <p:cBhvr additive="repl">
                                        <p:cTn id="704" dur="500" fill="hold"/>
                                        <p:tgtEl>
                                          <p:spTgt spid="163">
                                            <p:txEl>
                                              <p:pRg st="1" end="1"/>
                                            </p:txEl>
                                          </p:spTgt>
                                        </p:tgtEl>
                                        <p:attrNameLst>
                                          <p:attrName>ppt_x</p:attrName>
                                        </p:attrNameLst>
                                      </p:cBhvr>
                                      <p:tavLst>
                                        <p:tav tm="0">
                                          <p:val>
                                            <p:strVal val="#ppt_x"/>
                                          </p:val>
                                        </p:tav>
                                        <p:tav tm="100000">
                                          <p:val>
                                            <p:strVal val="#ppt_x"/>
                                          </p:val>
                                        </p:tav>
                                      </p:tavLst>
                                    </p:anim>
                                    <p:anim calcmode="lin" valueType="num">
                                      <p:cBhvr additive="repl">
                                        <p:cTn id="705" dur="500" fill="hold"/>
                                        <p:tgtEl>
                                          <p:spTgt spid="16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706" dur="indefinite" fill="hold">
                      <p:stCondLst>
                        <p:cond delay="indefinite"/>
                      </p:stCondLst>
                      <p:childTnLst>
                        <p:par>
                          <p:cTn id="707" dur="indefinite" fill="hold">
                            <p:stCondLst>
                              <p:cond delay="0"/>
                            </p:stCondLst>
                            <p:childTnLst>
                              <p:par>
                                <p:cTn id="708" dur="indefinite" nodeType="clickEffect" fill="hold" presetClass="entr" presetID="2" presetSubtype="4">
                                  <p:stCondLst>
                                    <p:cond delay="0"/>
                                  </p:stCondLst>
                                  <p:childTnLst>
                                    <p:set>
                                      <p:cBhvr>
                                        <p:cTn id="709" dur="1" fill="hold">
                                          <p:stCondLst>
                                            <p:cond delay="0"/>
                                          </p:stCondLst>
                                        </p:cTn>
                                        <p:tgtEl>
                                          <p:spTgt spid="163">
                                            <p:txEl>
                                              <p:pRg st="2" end="2"/>
                                            </p:txEl>
                                          </p:spTgt>
                                        </p:tgtEl>
                                        <p:attrNameLst>
                                          <p:attrName>style.visibility</p:attrName>
                                        </p:attrNameLst>
                                      </p:cBhvr>
                                      <p:to>
                                        <p:strVal val="visible"/>
                                      </p:to>
                                    </p:set>
                                    <p:anim calcmode="lin" valueType="num">
                                      <p:cBhvr additive="repl">
                                        <p:cTn id="710" dur="500" fill="hold"/>
                                        <p:tgtEl>
                                          <p:spTgt spid="163">
                                            <p:txEl>
                                              <p:pRg st="2" end="2"/>
                                            </p:txEl>
                                          </p:spTgt>
                                        </p:tgtEl>
                                        <p:attrNameLst>
                                          <p:attrName>ppt_x</p:attrName>
                                        </p:attrNameLst>
                                      </p:cBhvr>
                                      <p:tavLst>
                                        <p:tav tm="0">
                                          <p:val>
                                            <p:strVal val="#ppt_x"/>
                                          </p:val>
                                        </p:tav>
                                        <p:tav tm="100000">
                                          <p:val>
                                            <p:strVal val="#ppt_x"/>
                                          </p:val>
                                        </p:tav>
                                      </p:tavLst>
                                    </p:anim>
                                    <p:anim calcmode="lin" valueType="num">
                                      <p:cBhvr additive="repl">
                                        <p:cTn id="711" dur="500" fill="hold"/>
                                        <p:tgtEl>
                                          <p:spTgt spid="16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712" dur="indefinite" fill="hold">
                      <p:stCondLst>
                        <p:cond delay="indefinite"/>
                      </p:stCondLst>
                      <p:childTnLst>
                        <p:par>
                          <p:cTn id="713" dur="indefinite" fill="hold">
                            <p:stCondLst>
                              <p:cond delay="0"/>
                            </p:stCondLst>
                            <p:childTnLst>
                              <p:par>
                                <p:cTn id="714" dur="indefinite" nodeType="clickEffect" fill="hold" presetClass="entr" presetID="2" presetSubtype="4">
                                  <p:stCondLst>
                                    <p:cond delay="0"/>
                                  </p:stCondLst>
                                  <p:childTnLst>
                                    <p:set>
                                      <p:cBhvr>
                                        <p:cTn id="715" dur="1" fill="hold">
                                          <p:stCondLst>
                                            <p:cond delay="0"/>
                                          </p:stCondLst>
                                        </p:cTn>
                                        <p:tgtEl>
                                          <p:spTgt spid="163">
                                            <p:txEl>
                                              <p:pRg st="3" end="3"/>
                                            </p:txEl>
                                          </p:spTgt>
                                        </p:tgtEl>
                                        <p:attrNameLst>
                                          <p:attrName>style.visibility</p:attrName>
                                        </p:attrNameLst>
                                      </p:cBhvr>
                                      <p:to>
                                        <p:strVal val="visible"/>
                                      </p:to>
                                    </p:set>
                                    <p:anim calcmode="lin" valueType="num">
                                      <p:cBhvr additive="repl">
                                        <p:cTn id="716" dur="500" fill="hold"/>
                                        <p:tgtEl>
                                          <p:spTgt spid="163">
                                            <p:txEl>
                                              <p:pRg st="3" end="3"/>
                                            </p:txEl>
                                          </p:spTgt>
                                        </p:tgtEl>
                                        <p:attrNameLst>
                                          <p:attrName>ppt_x</p:attrName>
                                        </p:attrNameLst>
                                      </p:cBhvr>
                                      <p:tavLst>
                                        <p:tav tm="0">
                                          <p:val>
                                            <p:strVal val="#ppt_x"/>
                                          </p:val>
                                        </p:tav>
                                        <p:tav tm="100000">
                                          <p:val>
                                            <p:strVal val="#ppt_x"/>
                                          </p:val>
                                        </p:tav>
                                      </p:tavLst>
                                    </p:anim>
                                    <p:anim calcmode="lin" valueType="num">
                                      <p:cBhvr additive="repl">
                                        <p:cTn id="717" dur="500" fill="hold"/>
                                        <p:tgtEl>
                                          <p:spTgt spid="16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718" dur="indefinite" fill="hold">
                      <p:stCondLst>
                        <p:cond delay="indefinite"/>
                      </p:stCondLst>
                      <p:childTnLst>
                        <p:par>
                          <p:cTn id="719" dur="indefinite" fill="hold">
                            <p:stCondLst>
                              <p:cond delay="0"/>
                            </p:stCondLst>
                            <p:childTnLst>
                              <p:par>
                                <p:cTn id="720" dur="indefinite" nodeType="clickEffect" fill="hold" presetClass="entr" presetID="19" presetSubtype="10">
                                  <p:stCondLst>
                                    <p:cond delay="0"/>
                                  </p:stCondLst>
                                  <p:childTnLst>
                                    <p:set>
                                      <p:cBhvr>
                                        <p:cTn id="721" dur="1" fill="hold">
                                          <p:stCondLst>
                                            <p:cond delay="0"/>
                                          </p:stCondLst>
                                        </p:cTn>
                                        <p:tgtEl>
                                          <p:spTgt spid="163">
                                            <p:txEl>
                                              <p:pRg st="4" end="4"/>
                                            </p:txEl>
                                          </p:spTgt>
                                        </p:tgtEl>
                                        <p:attrNameLst>
                                          <p:attrName>style.visibility</p:attrName>
                                        </p:attrNameLst>
                                      </p:cBhvr>
                                      <p:to>
                                        <p:strVal val="visible"/>
                                      </p:to>
                                    </p:set>
                                    <p:anim calcmode="lin" valueType="num">
                                      <p:cBhvr additive="repl">
                                        <p:cTn id="722" dur="5000" fill="hold"/>
                                        <p:tgtEl>
                                          <p:spTgt spid="163">
                                            <p:txEl>
                                              <p:pRg st="4" end="4"/>
                                            </p:txEl>
                                          </p:spTgt>
                                        </p:tgtEl>
                                        <p:attrNameLst>
                                          <p:attrName>ppt_w</p:attrName>
                                        </p:attrNameLst>
                                      </p:cBhvr>
                                      <p:tavLst>
                                        <p:tav fmla="width*sin(2.5*pi*$)" tm="0">
                                          <p:val>
                                            <p:strVal val="0"/>
                                          </p:val>
                                        </p:tav>
                                        <p:tav fmla="width*sin(2.5*pi*$)" tm="100000">
                                          <p:val>
                                            <p:strVal val="1"/>
                                          </p:val>
                                        </p:tav>
                                      </p:tavLst>
                                    </p:anim>
                                    <p:anim calcmode="lin" valueType="num">
                                      <p:cBhvr additive="repl">
                                        <p:cTn id="723" dur="5000" fill="hold"/>
                                        <p:tgtEl>
                                          <p:spTgt spid="163">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724" dur="indefinite" fill="hold">
                      <p:stCondLst>
                        <p:cond delay="indefinite"/>
                      </p:stCondLst>
                      <p:childTnLst>
                        <p:par>
                          <p:cTn id="725" dur="indefinite" fill="hold">
                            <p:stCondLst>
                              <p:cond delay="0"/>
                            </p:stCondLst>
                            <p:childTnLst>
                              <p:par>
                                <p:cTn id="726" nodeType="clickEffect" fill="hold" presetClass="entr" presetID="2" presetSubtype="4">
                                  <p:stCondLst>
                                    <p:cond delay="0"/>
                                  </p:stCondLst>
                                  <p:iterate type="lt">
                                    <p:tmAbs val="50"/>
                                  </p:iterate>
                                  <p:childTnLst>
                                    <p:set>
                                      <p:cBhvr>
                                        <p:cTn id="727" dur="1" fill="hold">
                                          <p:stCondLst>
                                            <p:cond delay="0"/>
                                          </p:stCondLst>
                                        </p:cTn>
                                        <p:tgtEl>
                                          <p:spTgt spid="163">
                                            <p:txEl>
                                              <p:pRg st="5" end="5"/>
                                            </p:txEl>
                                          </p:spTgt>
                                        </p:tgtEl>
                                        <p:attrNameLst>
                                          <p:attrName>style.visibility</p:attrName>
                                        </p:attrNameLst>
                                      </p:cBhvr>
                                      <p:to>
                                        <p:strVal val="visible"/>
                                      </p:to>
                                    </p:set>
                                    <p:anim calcmode="lin" valueType="num">
                                      <p:cBhvr additive="repl">
                                        <p:cTn id="728" dur="500" fill="hold"/>
                                        <p:tgtEl>
                                          <p:spTgt spid="163">
                                            <p:txEl>
                                              <p:pRg st="5" end="5"/>
                                            </p:txEl>
                                          </p:spTgt>
                                        </p:tgtEl>
                                        <p:attrNameLst>
                                          <p:attrName>ppt_x</p:attrName>
                                        </p:attrNameLst>
                                      </p:cBhvr>
                                      <p:tavLst>
                                        <p:tav tm="0">
                                          <p:val>
                                            <p:strVal val="#ppt_x"/>
                                          </p:val>
                                        </p:tav>
                                        <p:tav tm="100000">
                                          <p:val>
                                            <p:strVal val="#ppt_x"/>
                                          </p:val>
                                        </p:tav>
                                      </p:tavLst>
                                    </p:anim>
                                    <p:anim calcmode="lin" valueType="num">
                                      <p:cBhvr additive="repl">
                                        <p:cTn id="729" dur="500" fill="hold"/>
                                        <p:tgtEl>
                                          <p:spTgt spid="16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730" dur="indefinite" fill="hold">
                      <p:stCondLst>
                        <p:cond delay="indefinite"/>
                      </p:stCondLst>
                      <p:childTnLst>
                        <p:par>
                          <p:cTn id="731" dur="indefinite" fill="hold">
                            <p:stCondLst>
                              <p:cond delay="0"/>
                            </p:stCondLst>
                            <p:childTnLst>
                              <p:par>
                                <p:cTn id="732" dur="indefinite" nodeType="clickEffect" fill="hold" presetClass="entr" presetID="35">
                                  <p:stCondLst>
                                    <p:cond delay="0"/>
                                  </p:stCondLst>
                                  <p:childTnLst>
                                    <p:set>
                                      <p:cBhvr>
                                        <p:cTn id="733" dur="1" fill="hold">
                                          <p:stCondLst>
                                            <p:cond delay="0"/>
                                          </p:stCondLst>
                                        </p:cTn>
                                        <p:tgtEl>
                                          <p:spTgt spid="164"/>
                                        </p:tgtEl>
                                        <p:attrNameLst>
                                          <p:attrName>style.visibility</p:attrName>
                                        </p:attrNameLst>
                                      </p:cBhvr>
                                      <p:to>
                                        <p:strVal val="visible"/>
                                      </p:to>
                                    </p:set>
                                    <p:animEffect filter="fade" transition="in">
                                      <p:cBhvr additive="repl">
                                        <p:cTn id="734" dur="2000"/>
                                        <p:tgtEl>
                                          <p:spTgt spid="164"/>
                                        </p:tgtEl>
                                      </p:cBhvr>
                                    </p:animEffect>
                                    <p:anim calcmode="lin" valueType="num">
                                      <p:cBhvr additive="repl">
                                        <p:cTn id="735" dur="2000" fill="hold"/>
                                        <p:tgtEl>
                                          <p:spTgt spid="164"/>
                                        </p:tgtEl>
                                        <p:attrNameLst>
                                          <p:attrName>r</p:attrName>
                                        </p:attrNameLst>
                                      </p:cBhvr>
                                      <p:tavLst>
                                        <p:tav tm="0">
                                          <p:val>
                                            <p:strVal val="720"/>
                                          </p:val>
                                        </p:tav>
                                        <p:tav tm="100000">
                                          <p:val>
                                            <p:strVal val="0"/>
                                          </p:val>
                                        </p:tav>
                                      </p:tavLst>
                                    </p:anim>
                                    <p:anim calcmode="lin" valueType="num">
                                      <p:cBhvr additive="repl">
                                        <p:cTn id="736" dur="2000" fill="hold"/>
                                        <p:tgtEl>
                                          <p:spTgt spid="164"/>
                                        </p:tgtEl>
                                        <p:attrNameLst>
                                          <p:attrName>ppt_h</p:attrName>
                                        </p:attrNameLst>
                                      </p:cBhvr>
                                      <p:tavLst>
                                        <p:tav tm="0">
                                          <p:val>
                                            <p:strVal val="0"/>
                                          </p:val>
                                        </p:tav>
                                        <p:tav tm="100000">
                                          <p:val>
                                            <p:strVal val="#ppt_h"/>
                                          </p:val>
                                        </p:tav>
                                      </p:tavLst>
                                    </p:anim>
                                    <p:anim calcmode="lin" valueType="num">
                                      <p:cBhvr additive="repl">
                                        <p:cTn id="737" dur="2000" fill="hold"/>
                                        <p:tgtEl>
                                          <p:spTgt spid="164"/>
                                        </p:tgtEl>
                                        <p:attrNameLst>
                                          <p:attrName>ppt_w</p:attrName>
                                        </p:attrNameLst>
                                      </p:cBhvr>
                                      <p:tavLst>
                                        <p:tav tm="0">
                                          <p:val>
                                            <p:strVal val="0"/>
                                          </p:val>
                                        </p:tav>
                                        <p:tav tm="100000">
                                          <p:val>
                                            <p:strVal val="#ppt_w"/>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65" name="PlaceHolder 1"/>
          <p:cNvSpPr>
            <a:spLocks noGrp="1"/>
          </p:cNvSpPr>
          <p:nvPr>
            <p:ph type="title"/>
          </p:nvPr>
        </p:nvSpPr>
        <p:spPr>
          <a:xfrm>
            <a:off x="502920" y="9000"/>
            <a:ext cx="9063000" cy="938520"/>
          </a:xfrm>
          <a:prstGeom prst="rect">
            <a:avLst/>
          </a:prstGeom>
          <a:noFill/>
          <a:ln w="0">
            <a:noFill/>
          </a:ln>
        </p:spPr>
        <p:txBody>
          <a:bodyPr lIns="0" rIns="0" tIns="0" bIns="0" anchor="ctr">
            <a:noAutofit/>
          </a:bodyPr>
          <a:p>
            <a:pPr algn="ctr">
              <a:lnSpc>
                <a:spcPct val="93000"/>
              </a:lnSpc>
              <a:spcBef>
                <a:spcPts val="751"/>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4400" spc="-1" strike="noStrike">
                <a:solidFill>
                  <a:srgbClr val="000000"/>
                </a:solidFill>
                <a:latin typeface="DejaVu Sans"/>
              </a:rPr>
              <a:t>OSSERVAZIONE N. 25</a:t>
            </a:r>
            <a:endParaRPr b="0" lang="it-IT" sz="4400" spc="-1" strike="noStrike">
              <a:solidFill>
                <a:srgbClr val="000000"/>
              </a:solidFill>
              <a:latin typeface="Arial"/>
            </a:endParaRPr>
          </a:p>
        </p:txBody>
      </p:sp>
      <p:sp>
        <p:nvSpPr>
          <p:cNvPr id="166" name="PlaceHolder 2"/>
          <p:cNvSpPr>
            <a:spLocks noGrp="1"/>
          </p:cNvSpPr>
          <p:nvPr>
            <p:ph/>
          </p:nvPr>
        </p:nvSpPr>
        <p:spPr>
          <a:xfrm>
            <a:off x="178920" y="845640"/>
            <a:ext cx="9720360" cy="4194360"/>
          </a:xfrm>
          <a:prstGeom prst="rect">
            <a:avLst/>
          </a:prstGeom>
          <a:solidFill>
            <a:srgbClr val="fffffe"/>
          </a:solidFill>
          <a:ln w="0">
            <a:noFill/>
          </a:ln>
        </p:spPr>
        <p:txBody>
          <a:bodyPr lIns="0" rIns="0" tIns="28440" bIns="0" anchor="t">
            <a:normAutofit fontScale="62000"/>
          </a:bodyPr>
          <a:p>
            <a:pPr algn="ctr">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3200" spc="-1" strike="noStrike">
                <a:solidFill>
                  <a:srgbClr val="000000"/>
                </a:solidFill>
                <a:latin typeface="DejaVu Sans"/>
              </a:rPr>
              <a:t>STANDARD URBANISTICI DI CUI AL D.M. 2 APRILE 1968, N. 1444.</a:t>
            </a:r>
            <a:endParaRPr b="0" lang="it-IT" sz="3200" spc="-1" strike="noStrike">
              <a:solidFill>
                <a:srgbClr val="000000"/>
              </a:solidFill>
              <a:latin typeface="Arial"/>
            </a:endParaRPr>
          </a:p>
          <a:p>
            <a:pPr algn="just">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3200" spc="-1" strike="noStrike">
                <a:solidFill>
                  <a:srgbClr val="000000"/>
                </a:solidFill>
                <a:latin typeface="DejaVu Sans"/>
              </a:rPr>
              <a:t>Le superfici di nuovi Standard da trovare per il residenziale dipendono dai nuovi abitanti insediabili.</a:t>
            </a:r>
            <a:endParaRPr b="0" lang="it-IT" sz="3200" spc="-1" strike="noStrike">
              <a:solidFill>
                <a:srgbClr val="000000"/>
              </a:solidFill>
              <a:latin typeface="Arial"/>
            </a:endParaRPr>
          </a:p>
          <a:p>
            <a:pPr algn="just">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3200" spc="-1" strike="noStrike">
                <a:solidFill>
                  <a:srgbClr val="000000"/>
                </a:solidFill>
                <a:latin typeface="DejaVu Sans"/>
              </a:rPr>
              <a:t>Essendo errati nel POC adottato tutti i calcoli sulle nuove SE, sono di conseguenza errati tutti i calcoli sugli standard.</a:t>
            </a:r>
            <a:endParaRPr b="0" lang="it-IT" sz="3200" spc="-1" strike="noStrike">
              <a:solidFill>
                <a:srgbClr val="000000"/>
              </a:solidFill>
              <a:latin typeface="Arial"/>
            </a:endParaRPr>
          </a:p>
          <a:p>
            <a:pPr algn="just">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3200" spc="-1" strike="noStrike">
                <a:solidFill>
                  <a:srgbClr val="000000"/>
                </a:solidFill>
                <a:latin typeface="DejaVu Sans"/>
              </a:rPr>
              <a:t>Correggendo gli errori più grossolani (13x3=13 per es.) ma mantenendo le SE della Relazione Illustrativa i nuovi abitanti insediabili sono </a:t>
            </a:r>
            <a:r>
              <a:rPr b="0" lang="it-IT" sz="3200" spc="-1" strike="noStrike" u="sng">
                <a:solidFill>
                  <a:srgbClr val="000000"/>
                </a:solidFill>
                <a:uFillTx/>
                <a:latin typeface="DejaVu Sans"/>
              </a:rPr>
              <a:t>3.620</a:t>
            </a:r>
            <a:r>
              <a:rPr b="0" lang="it-IT" sz="3200" spc="-1" strike="noStrike">
                <a:solidFill>
                  <a:srgbClr val="000000"/>
                </a:solidFill>
                <a:latin typeface="DejaVu Sans"/>
              </a:rPr>
              <a:t>. </a:t>
            </a:r>
            <a:endParaRPr b="0" lang="it-IT" sz="3200" spc="-1" strike="noStrike">
              <a:solidFill>
                <a:srgbClr val="000000"/>
              </a:solidFill>
              <a:latin typeface="Arial"/>
            </a:endParaRPr>
          </a:p>
          <a:p>
            <a:pPr algn="just">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3600" spc="-1" strike="noStrike">
                <a:solidFill>
                  <a:srgbClr val="000000"/>
                </a:solidFill>
                <a:latin typeface="DejaVu Sans"/>
              </a:rPr>
              <a:t>Assumendo i parametri della Disciplina di Piano i nuovi abitanti insediabili sono </a:t>
            </a:r>
            <a:r>
              <a:rPr b="1" lang="it-IT" sz="3600" spc="-1" strike="noStrike" u="sng">
                <a:solidFill>
                  <a:srgbClr val="000000"/>
                </a:solidFill>
                <a:uFillTx/>
                <a:latin typeface="DejaVu Sans"/>
              </a:rPr>
              <a:t>9.786</a:t>
            </a:r>
            <a:r>
              <a:rPr b="0" lang="it-IT" sz="3600" spc="-1" strike="noStrike">
                <a:solidFill>
                  <a:srgbClr val="000000"/>
                </a:solidFill>
                <a:latin typeface="DejaVu Sans"/>
              </a:rPr>
              <a:t>.</a:t>
            </a:r>
            <a:endParaRPr b="0" lang="it-IT" sz="3600" spc="-1" strike="noStrike">
              <a:solidFill>
                <a:srgbClr val="000000"/>
              </a:solidFill>
              <a:latin typeface="Arial"/>
            </a:endParaRPr>
          </a:p>
          <a:p>
            <a:pPr algn="ctr">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it-IT" sz="4000" spc="-1" strike="noStrike" u="sng">
                <a:solidFill>
                  <a:srgbClr val="0000ff"/>
                </a:solidFill>
                <a:uFillTx/>
                <a:latin typeface="DejaVu Sans"/>
              </a:rPr>
              <a:t>SONO I FAMOSI 10.000 ABITANTI IN PIÙ SBANDIERATI DAL SINDACO PER PORTARE PISA A 100.000 ABITANTI</a:t>
            </a:r>
            <a:endParaRPr b="0" lang="it-IT" sz="4000" spc="-1" strike="noStrike">
              <a:solidFill>
                <a:srgbClr val="000000"/>
              </a:solidFill>
              <a:latin typeface="Arial"/>
            </a:endParaRPr>
          </a:p>
        </p:txBody>
      </p:sp>
    </p:spTree>
  </p:cSld>
  <p:timing>
    <p:tnLst>
      <p:par>
        <p:cTn id="738" dur="indefinite" restart="never" nodeType="tmRoot">
          <p:childTnLst>
            <p:seq>
              <p:cTn id="739" dur="indefinite" nodeType="mainSeq">
                <p:childTnLst>
                  <p:par>
                    <p:cTn id="740" dur="indefinite" fill="hold">
                      <p:stCondLst>
                        <p:cond delay="indefinite"/>
                      </p:stCondLst>
                      <p:childTnLst>
                        <p:par>
                          <p:cTn id="741" dur="indefinite" fill="hold">
                            <p:stCondLst>
                              <p:cond delay="0"/>
                            </p:stCondLst>
                            <p:childTnLst>
                              <p:par>
                                <p:cTn id="742" dur="indefinite" nodeType="clickEffect" fill="hold" presetClass="entr" presetID="2" presetSubtype="4">
                                  <p:stCondLst>
                                    <p:cond delay="0"/>
                                  </p:stCondLst>
                                  <p:childTnLst>
                                    <p:set>
                                      <p:cBhvr>
                                        <p:cTn id="743" dur="1" fill="hold">
                                          <p:stCondLst>
                                            <p:cond delay="0"/>
                                          </p:stCondLst>
                                        </p:cTn>
                                        <p:tgtEl>
                                          <p:spTgt spid="166">
                                            <p:txEl>
                                              <p:pRg st="1" end="1"/>
                                            </p:txEl>
                                          </p:spTgt>
                                        </p:tgtEl>
                                        <p:attrNameLst>
                                          <p:attrName>style.visibility</p:attrName>
                                        </p:attrNameLst>
                                      </p:cBhvr>
                                      <p:to>
                                        <p:strVal val="visible"/>
                                      </p:to>
                                    </p:set>
                                    <p:anim calcmode="lin" valueType="num">
                                      <p:cBhvr additive="repl">
                                        <p:cTn id="744" dur="500" fill="hold"/>
                                        <p:tgtEl>
                                          <p:spTgt spid="166">
                                            <p:txEl>
                                              <p:pRg st="1" end="1"/>
                                            </p:txEl>
                                          </p:spTgt>
                                        </p:tgtEl>
                                        <p:attrNameLst>
                                          <p:attrName>ppt_x</p:attrName>
                                        </p:attrNameLst>
                                      </p:cBhvr>
                                      <p:tavLst>
                                        <p:tav tm="0">
                                          <p:val>
                                            <p:strVal val="#ppt_x"/>
                                          </p:val>
                                        </p:tav>
                                        <p:tav tm="100000">
                                          <p:val>
                                            <p:strVal val="#ppt_x"/>
                                          </p:val>
                                        </p:tav>
                                      </p:tavLst>
                                    </p:anim>
                                    <p:anim calcmode="lin" valueType="num">
                                      <p:cBhvr additive="repl">
                                        <p:cTn id="745" dur="500" fill="hold"/>
                                        <p:tgtEl>
                                          <p:spTgt spid="16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746" dur="indefinite" fill="hold">
                      <p:stCondLst>
                        <p:cond delay="indefinite"/>
                      </p:stCondLst>
                      <p:childTnLst>
                        <p:par>
                          <p:cTn id="747" dur="indefinite" fill="hold">
                            <p:stCondLst>
                              <p:cond delay="0"/>
                            </p:stCondLst>
                            <p:childTnLst>
                              <p:par>
                                <p:cTn id="748" dur="indefinite" nodeType="clickEffect" fill="hold" presetClass="entr" presetID="2" presetSubtype="4">
                                  <p:stCondLst>
                                    <p:cond delay="0"/>
                                  </p:stCondLst>
                                  <p:childTnLst>
                                    <p:set>
                                      <p:cBhvr>
                                        <p:cTn id="749" dur="1" fill="hold">
                                          <p:stCondLst>
                                            <p:cond delay="0"/>
                                          </p:stCondLst>
                                        </p:cTn>
                                        <p:tgtEl>
                                          <p:spTgt spid="166">
                                            <p:txEl>
                                              <p:pRg st="2" end="2"/>
                                            </p:txEl>
                                          </p:spTgt>
                                        </p:tgtEl>
                                        <p:attrNameLst>
                                          <p:attrName>style.visibility</p:attrName>
                                        </p:attrNameLst>
                                      </p:cBhvr>
                                      <p:to>
                                        <p:strVal val="visible"/>
                                      </p:to>
                                    </p:set>
                                    <p:anim calcmode="lin" valueType="num">
                                      <p:cBhvr additive="repl">
                                        <p:cTn id="750" dur="500" fill="hold"/>
                                        <p:tgtEl>
                                          <p:spTgt spid="166">
                                            <p:txEl>
                                              <p:pRg st="2" end="2"/>
                                            </p:txEl>
                                          </p:spTgt>
                                        </p:tgtEl>
                                        <p:attrNameLst>
                                          <p:attrName>ppt_x</p:attrName>
                                        </p:attrNameLst>
                                      </p:cBhvr>
                                      <p:tavLst>
                                        <p:tav tm="0">
                                          <p:val>
                                            <p:strVal val="#ppt_x"/>
                                          </p:val>
                                        </p:tav>
                                        <p:tav tm="100000">
                                          <p:val>
                                            <p:strVal val="#ppt_x"/>
                                          </p:val>
                                        </p:tav>
                                      </p:tavLst>
                                    </p:anim>
                                    <p:anim calcmode="lin" valueType="num">
                                      <p:cBhvr additive="repl">
                                        <p:cTn id="751" dur="500" fill="hold"/>
                                        <p:tgtEl>
                                          <p:spTgt spid="16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752" dur="indefinite" fill="hold">
                      <p:stCondLst>
                        <p:cond delay="indefinite"/>
                      </p:stCondLst>
                      <p:childTnLst>
                        <p:par>
                          <p:cTn id="753" dur="indefinite" fill="hold">
                            <p:stCondLst>
                              <p:cond delay="0"/>
                            </p:stCondLst>
                            <p:childTnLst>
                              <p:par>
                                <p:cTn id="754" dur="indefinite" nodeType="clickEffect" fill="hold" presetClass="entr" presetID="2" presetSubtype="4">
                                  <p:stCondLst>
                                    <p:cond delay="0"/>
                                  </p:stCondLst>
                                  <p:childTnLst>
                                    <p:set>
                                      <p:cBhvr>
                                        <p:cTn id="755" dur="1" fill="hold">
                                          <p:stCondLst>
                                            <p:cond delay="0"/>
                                          </p:stCondLst>
                                        </p:cTn>
                                        <p:tgtEl>
                                          <p:spTgt spid="166">
                                            <p:txEl>
                                              <p:pRg st="3" end="3"/>
                                            </p:txEl>
                                          </p:spTgt>
                                        </p:tgtEl>
                                        <p:attrNameLst>
                                          <p:attrName>style.visibility</p:attrName>
                                        </p:attrNameLst>
                                      </p:cBhvr>
                                      <p:to>
                                        <p:strVal val="visible"/>
                                      </p:to>
                                    </p:set>
                                    <p:anim calcmode="lin" valueType="num">
                                      <p:cBhvr additive="repl">
                                        <p:cTn id="756" dur="500" fill="hold"/>
                                        <p:tgtEl>
                                          <p:spTgt spid="166">
                                            <p:txEl>
                                              <p:pRg st="3" end="3"/>
                                            </p:txEl>
                                          </p:spTgt>
                                        </p:tgtEl>
                                        <p:attrNameLst>
                                          <p:attrName>ppt_x</p:attrName>
                                        </p:attrNameLst>
                                      </p:cBhvr>
                                      <p:tavLst>
                                        <p:tav tm="0">
                                          <p:val>
                                            <p:strVal val="#ppt_x"/>
                                          </p:val>
                                        </p:tav>
                                        <p:tav tm="100000">
                                          <p:val>
                                            <p:strVal val="#ppt_x"/>
                                          </p:val>
                                        </p:tav>
                                      </p:tavLst>
                                    </p:anim>
                                    <p:anim calcmode="lin" valueType="num">
                                      <p:cBhvr additive="repl">
                                        <p:cTn id="757" dur="500" fill="hold"/>
                                        <p:tgtEl>
                                          <p:spTgt spid="16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758" dur="indefinite" fill="hold">
                      <p:stCondLst>
                        <p:cond delay="indefinite"/>
                      </p:stCondLst>
                      <p:childTnLst>
                        <p:par>
                          <p:cTn id="759" dur="indefinite" fill="hold">
                            <p:stCondLst>
                              <p:cond delay="0"/>
                            </p:stCondLst>
                            <p:childTnLst>
                              <p:par>
                                <p:cTn id="760" dur="indefinite" nodeType="clickEffect" fill="hold" presetClass="entr" presetID="2" presetSubtype="4">
                                  <p:stCondLst>
                                    <p:cond delay="0"/>
                                  </p:stCondLst>
                                  <p:childTnLst>
                                    <p:set>
                                      <p:cBhvr>
                                        <p:cTn id="761" dur="indefinite" fill="hold">
                                          <p:stCondLst>
                                            <p:cond delay="0"/>
                                          </p:stCondLst>
                                        </p:cTn>
                                        <p:tgtEl>
                                          <p:spTgt spid="166">
                                            <p:txEl>
                                              <p:pRg st="4" end="4"/>
                                            </p:txEl>
                                          </p:spTgt>
                                        </p:tgtEl>
                                        <p:attrNameLst>
                                          <p:attrName>style.visibility</p:attrName>
                                        </p:attrNameLst>
                                      </p:cBhvr>
                                      <p:to>
                                        <p:strVal val="visible"/>
                                      </p:to>
                                    </p:set>
                                    <p:anim calcmode="lin" valueType="num">
                                      <p:cBhvr additive="repl">
                                        <p:cTn id="762" dur="50" fill="hold"/>
                                        <p:tgtEl>
                                          <p:spTgt spid="166">
                                            <p:txEl>
                                              <p:pRg st="4" end="4"/>
                                            </p:txEl>
                                          </p:spTgt>
                                        </p:tgtEl>
                                        <p:attrNameLst>
                                          <p:attrName>ppt_x</p:attrName>
                                        </p:attrNameLst>
                                      </p:cBhvr>
                                      <p:tavLst>
                                        <p:tav tm="0">
                                          <p:val>
                                            <p:strVal val="#ppt_x"/>
                                          </p:val>
                                        </p:tav>
                                        <p:tav tm="100000">
                                          <p:val>
                                            <p:strVal val="#ppt_x"/>
                                          </p:val>
                                        </p:tav>
                                      </p:tavLst>
                                    </p:anim>
                                    <p:anim calcmode="lin" valueType="num">
                                      <p:cBhvr additive="repl">
                                        <p:cTn id="763" dur="50" fill="hold"/>
                                        <p:tgtEl>
                                          <p:spTgt spid="16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764" dur="indefinite" fill="hold">
                      <p:stCondLst>
                        <p:cond delay="indefinite"/>
                      </p:stCondLst>
                      <p:childTnLst>
                        <p:par>
                          <p:cTn id="765" dur="indefinite" fill="hold">
                            <p:stCondLst>
                              <p:cond delay="0"/>
                            </p:stCondLst>
                            <p:childTnLst>
                              <p:par>
                                <p:cTn id="766" nodeType="clickEffect" fill="hold" presetClass="entr" presetID="2" presetSubtype="4">
                                  <p:stCondLst>
                                    <p:cond delay="0"/>
                                  </p:stCondLst>
                                  <p:iterate type="lt">
                                    <p:tmAbs val="25"/>
                                  </p:iterate>
                                  <p:childTnLst>
                                    <p:set>
                                      <p:cBhvr>
                                        <p:cTn id="767" dur="1" fill="hold">
                                          <p:stCondLst>
                                            <p:cond delay="0"/>
                                          </p:stCondLst>
                                        </p:cTn>
                                        <p:tgtEl>
                                          <p:spTgt spid="166">
                                            <p:txEl>
                                              <p:pRg st="5" end="5"/>
                                            </p:txEl>
                                          </p:spTgt>
                                        </p:tgtEl>
                                        <p:attrNameLst>
                                          <p:attrName>style.visibility</p:attrName>
                                        </p:attrNameLst>
                                      </p:cBhvr>
                                      <p:to>
                                        <p:strVal val="visible"/>
                                      </p:to>
                                    </p:set>
                                    <p:anim calcmode="lin" valueType="num">
                                      <p:cBhvr additive="repl">
                                        <p:cTn id="768" dur="500" fill="hold"/>
                                        <p:tgtEl>
                                          <p:spTgt spid="166">
                                            <p:txEl>
                                              <p:pRg st="5" end="5"/>
                                            </p:txEl>
                                          </p:spTgt>
                                        </p:tgtEl>
                                        <p:attrNameLst>
                                          <p:attrName>ppt_x</p:attrName>
                                        </p:attrNameLst>
                                      </p:cBhvr>
                                      <p:tavLst>
                                        <p:tav tm="0">
                                          <p:val>
                                            <p:strVal val="#ppt_x"/>
                                          </p:val>
                                        </p:tav>
                                        <p:tav tm="100000">
                                          <p:val>
                                            <p:strVal val="#ppt_x"/>
                                          </p:val>
                                        </p:tav>
                                      </p:tavLst>
                                    </p:anim>
                                    <p:anim calcmode="lin" valueType="num">
                                      <p:cBhvr additive="repl">
                                        <p:cTn id="769" dur="500" fill="hold"/>
                                        <p:tgtEl>
                                          <p:spTgt spid="166">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67" name="PlaceHolder 1"/>
          <p:cNvSpPr>
            <a:spLocks noGrp="1"/>
          </p:cNvSpPr>
          <p:nvPr>
            <p:ph type="title"/>
          </p:nvPr>
        </p:nvSpPr>
        <p:spPr>
          <a:xfrm>
            <a:off x="502920" y="9000"/>
            <a:ext cx="9063000" cy="938520"/>
          </a:xfrm>
          <a:prstGeom prst="rect">
            <a:avLst/>
          </a:prstGeom>
          <a:noFill/>
          <a:ln w="0">
            <a:noFill/>
          </a:ln>
        </p:spPr>
        <p:txBody>
          <a:bodyPr lIns="0" rIns="0" tIns="0" bIns="0" anchor="ctr">
            <a:noAutofit/>
          </a:bodyPr>
          <a:p>
            <a:pPr algn="ctr">
              <a:lnSpc>
                <a:spcPct val="93000"/>
              </a:lnSpc>
              <a:spcBef>
                <a:spcPts val="751"/>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4400" spc="-1" strike="noStrike">
                <a:solidFill>
                  <a:srgbClr val="000000"/>
                </a:solidFill>
                <a:latin typeface="DejaVu Sans"/>
              </a:rPr>
              <a:t>OSSERVAZIONE N. 25</a:t>
            </a:r>
            <a:endParaRPr b="0" lang="it-IT" sz="4400" spc="-1" strike="noStrike">
              <a:solidFill>
                <a:srgbClr val="000000"/>
              </a:solidFill>
              <a:latin typeface="Arial"/>
            </a:endParaRPr>
          </a:p>
        </p:txBody>
      </p:sp>
      <p:sp>
        <p:nvSpPr>
          <p:cNvPr id="168" name="PlaceHolder 2"/>
          <p:cNvSpPr>
            <a:spLocks noGrp="1"/>
          </p:cNvSpPr>
          <p:nvPr>
            <p:ph/>
          </p:nvPr>
        </p:nvSpPr>
        <p:spPr>
          <a:xfrm>
            <a:off x="178920" y="845640"/>
            <a:ext cx="9720360" cy="4194360"/>
          </a:xfrm>
          <a:prstGeom prst="rect">
            <a:avLst/>
          </a:prstGeom>
          <a:solidFill>
            <a:srgbClr val="fffffe"/>
          </a:solidFill>
          <a:ln w="0">
            <a:noFill/>
          </a:ln>
        </p:spPr>
        <p:txBody>
          <a:bodyPr lIns="0" rIns="0" tIns="28440" bIns="0" anchor="t">
            <a:normAutofit fontScale="52000"/>
          </a:bodyPr>
          <a:p>
            <a:pPr algn="ctr">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3200" spc="-1" strike="noStrike">
                <a:solidFill>
                  <a:srgbClr val="000000"/>
                </a:solidFill>
                <a:latin typeface="DejaVu Sans"/>
              </a:rPr>
              <a:t>STANDARD URBANISTICI DI CUI AL D.M. 2 APRILE 1968, N. 1444.</a:t>
            </a:r>
            <a:endParaRPr b="0" lang="it-IT" sz="3200" spc="-1" strike="noStrike">
              <a:solidFill>
                <a:srgbClr val="000000"/>
              </a:solidFill>
              <a:latin typeface="Arial"/>
            </a:endParaRPr>
          </a:p>
          <a:p>
            <a:pPr algn="just">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3200" spc="-1" strike="noStrike">
                <a:solidFill>
                  <a:srgbClr val="000000"/>
                </a:solidFill>
                <a:latin typeface="DejaVu Sans"/>
              </a:rPr>
              <a:t>Non è possibile affermare il rispetto del D.M. 1444/68.</a:t>
            </a:r>
            <a:endParaRPr b="0" lang="it-IT" sz="3200" spc="-1" strike="noStrike">
              <a:solidFill>
                <a:srgbClr val="000000"/>
              </a:solidFill>
              <a:latin typeface="Arial"/>
            </a:endParaRPr>
          </a:p>
          <a:p>
            <a:pPr algn="just">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3200" spc="-1" strike="noStrike">
                <a:solidFill>
                  <a:srgbClr val="000000"/>
                </a:solidFill>
                <a:latin typeface="DejaVu Sans"/>
              </a:rPr>
              <a:t>Gli Standard devono essere dimostrati per ciascuna UTOE e per ciascuna funzione.</a:t>
            </a:r>
            <a:endParaRPr b="0" lang="it-IT" sz="3200" spc="-1" strike="noStrike">
              <a:solidFill>
                <a:srgbClr val="000000"/>
              </a:solidFill>
              <a:latin typeface="Arial"/>
            </a:endParaRPr>
          </a:p>
          <a:p>
            <a:pPr algn="just">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3200" spc="-1" strike="noStrike">
                <a:solidFill>
                  <a:srgbClr val="000000"/>
                </a:solidFill>
                <a:latin typeface="DejaVu Sans"/>
              </a:rPr>
              <a:t>Si afferma in modo categorico che gli Standard per abitante sono “ampiamente soddisfatti” ma non si dimostra e non si risponde a nostra mail (11/6).</a:t>
            </a:r>
            <a:endParaRPr b="0" lang="it-IT" sz="3200" spc="-1" strike="noStrike">
              <a:solidFill>
                <a:srgbClr val="000000"/>
              </a:solidFill>
              <a:latin typeface="Arial"/>
            </a:endParaRPr>
          </a:p>
          <a:p>
            <a:pPr algn="just">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3200" spc="-1" strike="noStrike">
                <a:solidFill>
                  <a:srgbClr val="000000"/>
                </a:solidFill>
                <a:latin typeface="DejaVu Sans"/>
              </a:rPr>
              <a:t>Il 45% delle nuove aree a verde attrezzato dichiarate cade nell’UTOE 10 Ospedaletto-Montacchiello (!!): 146.733 mq a fronte di un numero di nuovi abitanti insediabili dichiarati di 220. Cioè 667 mq/abitante a fronte dei 9 mq/abitante minimo previsti dal D.M.. </a:t>
            </a:r>
            <a:endParaRPr b="0" lang="it-IT" sz="3200" spc="-1" strike="noStrike">
              <a:solidFill>
                <a:srgbClr val="000000"/>
              </a:solidFill>
              <a:latin typeface="Arial"/>
            </a:endParaRPr>
          </a:p>
          <a:p>
            <a:pPr algn="just">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3200" spc="-1" strike="noStrike">
                <a:solidFill>
                  <a:srgbClr val="000000"/>
                </a:solidFill>
                <a:latin typeface="DejaVu Sans"/>
              </a:rPr>
              <a:t>Togliendo questa previsione non ci sarebbe nessun incremento dello standard di verde pubblico per abitante, ma anzi una lieve diminuzione.</a:t>
            </a:r>
            <a:endParaRPr b="0" lang="it-IT" sz="3200" spc="-1" strike="noStrike">
              <a:solidFill>
                <a:srgbClr val="000000"/>
              </a:solidFill>
              <a:latin typeface="Arial"/>
            </a:endParaRPr>
          </a:p>
          <a:p>
            <a:pPr algn="just">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3200" spc="-1" strike="noStrike">
                <a:solidFill>
                  <a:srgbClr val="000000"/>
                </a:solidFill>
                <a:latin typeface="DejaVu Sans"/>
                <a:ea typeface="Noto Sans CJK SC"/>
              </a:rPr>
              <a:t>Questo nell’ipotesi di 3.620 abitanti insediabili.</a:t>
            </a:r>
            <a:endParaRPr b="0" lang="it-IT" sz="3200" spc="-1" strike="noStrike">
              <a:solidFill>
                <a:srgbClr val="000000"/>
              </a:solidFill>
              <a:latin typeface="Arial"/>
            </a:endParaRPr>
          </a:p>
          <a:p>
            <a:pPr algn="just">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it-IT" sz="3600" spc="-1" strike="noStrike">
                <a:solidFill>
                  <a:srgbClr val="0000ff"/>
                </a:solidFill>
                <a:latin typeface="DejaVu Sans"/>
              </a:rPr>
              <a:t>Con </a:t>
            </a:r>
            <a:r>
              <a:rPr b="1" lang="it-IT" sz="3600" spc="-1" strike="noStrike" u="sng">
                <a:solidFill>
                  <a:srgbClr val="0000ff"/>
                </a:solidFill>
                <a:uFillTx/>
                <a:latin typeface="DejaVu Sans"/>
              </a:rPr>
              <a:t>9.786</a:t>
            </a:r>
            <a:r>
              <a:rPr b="1" lang="it-IT" sz="3200" spc="-1" strike="noStrike">
                <a:solidFill>
                  <a:srgbClr val="0000ff"/>
                </a:solidFill>
                <a:latin typeface="DejaVu Sans"/>
              </a:rPr>
              <a:t> nuovi abitanti insediabili tutti i calcoli sugli Standard sono ovviamente sballati e anche per questo aspetto il P.O.C. è contra legem.</a:t>
            </a:r>
            <a:endParaRPr b="0" lang="it-IT" sz="3200" spc="-1" strike="noStrike">
              <a:solidFill>
                <a:srgbClr val="000000"/>
              </a:solidFill>
              <a:latin typeface="Arial"/>
            </a:endParaRPr>
          </a:p>
          <a:p>
            <a:pPr algn="just">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it-IT" sz="3200" spc="-1" strike="noStrike">
              <a:solidFill>
                <a:srgbClr val="000000"/>
              </a:solidFill>
              <a:latin typeface="Arial"/>
            </a:endParaRPr>
          </a:p>
        </p:txBody>
      </p:sp>
      <p:pic>
        <p:nvPicPr>
          <p:cNvPr id="169" name="" descr=""/>
          <p:cNvPicPr/>
          <p:nvPr/>
        </p:nvPicPr>
        <p:blipFill>
          <a:blip r:embed="rId2"/>
          <a:stretch/>
        </p:blipFill>
        <p:spPr>
          <a:xfrm>
            <a:off x="0" y="36360"/>
            <a:ext cx="10080720" cy="5670720"/>
          </a:xfrm>
          <a:prstGeom prst="rect">
            <a:avLst/>
          </a:prstGeom>
          <a:ln w="0">
            <a:noFill/>
          </a:ln>
        </p:spPr>
      </p:pic>
    </p:spTree>
  </p:cSld>
  <p:timing>
    <p:tnLst>
      <p:par>
        <p:cTn id="770" dur="indefinite" restart="never" nodeType="tmRoot">
          <p:childTnLst>
            <p:seq>
              <p:cTn id="771" dur="indefinite" nodeType="mainSeq">
                <p:childTnLst>
                  <p:par>
                    <p:cTn id="772" dur="indefinite" fill="hold">
                      <p:stCondLst>
                        <p:cond delay="indefinite"/>
                      </p:stCondLst>
                      <p:childTnLst>
                        <p:par>
                          <p:cTn id="773" dur="indefinite" fill="hold">
                            <p:stCondLst>
                              <p:cond delay="0"/>
                            </p:stCondLst>
                            <p:childTnLst>
                              <p:par>
                                <p:cTn id="774" dur="indefinite" nodeType="clickEffect" fill="hold" presetClass="entr" presetID="2" presetSubtype="4">
                                  <p:stCondLst>
                                    <p:cond delay="0"/>
                                  </p:stCondLst>
                                  <p:childTnLst>
                                    <p:set>
                                      <p:cBhvr>
                                        <p:cTn id="775" dur="1" fill="hold">
                                          <p:stCondLst>
                                            <p:cond delay="0"/>
                                          </p:stCondLst>
                                        </p:cTn>
                                        <p:tgtEl>
                                          <p:spTgt spid="168">
                                            <p:txEl>
                                              <p:pRg st="1" end="1"/>
                                            </p:txEl>
                                          </p:spTgt>
                                        </p:tgtEl>
                                        <p:attrNameLst>
                                          <p:attrName>style.visibility</p:attrName>
                                        </p:attrNameLst>
                                      </p:cBhvr>
                                      <p:to>
                                        <p:strVal val="visible"/>
                                      </p:to>
                                    </p:set>
                                    <p:anim calcmode="lin" valueType="num">
                                      <p:cBhvr additive="repl">
                                        <p:cTn id="776" dur="500" fill="hold"/>
                                        <p:tgtEl>
                                          <p:spTgt spid="168">
                                            <p:txEl>
                                              <p:pRg st="1" end="1"/>
                                            </p:txEl>
                                          </p:spTgt>
                                        </p:tgtEl>
                                        <p:attrNameLst>
                                          <p:attrName>ppt_x</p:attrName>
                                        </p:attrNameLst>
                                      </p:cBhvr>
                                      <p:tavLst>
                                        <p:tav tm="0">
                                          <p:val>
                                            <p:strVal val="#ppt_x"/>
                                          </p:val>
                                        </p:tav>
                                        <p:tav tm="100000">
                                          <p:val>
                                            <p:strVal val="#ppt_x"/>
                                          </p:val>
                                        </p:tav>
                                      </p:tavLst>
                                    </p:anim>
                                    <p:anim calcmode="lin" valueType="num">
                                      <p:cBhvr additive="repl">
                                        <p:cTn id="777" dur="500" fill="hold"/>
                                        <p:tgtEl>
                                          <p:spTgt spid="16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778" dur="indefinite" fill="hold">
                      <p:stCondLst>
                        <p:cond delay="indefinite"/>
                      </p:stCondLst>
                      <p:childTnLst>
                        <p:par>
                          <p:cTn id="779" dur="indefinite" fill="hold">
                            <p:stCondLst>
                              <p:cond delay="0"/>
                            </p:stCondLst>
                            <p:childTnLst>
                              <p:par>
                                <p:cTn id="780" dur="indefinite" nodeType="clickEffect" fill="hold" presetClass="entr" presetID="2" presetSubtype="4">
                                  <p:stCondLst>
                                    <p:cond delay="0"/>
                                  </p:stCondLst>
                                  <p:childTnLst>
                                    <p:set>
                                      <p:cBhvr>
                                        <p:cTn id="781" dur="1" fill="hold">
                                          <p:stCondLst>
                                            <p:cond delay="0"/>
                                          </p:stCondLst>
                                        </p:cTn>
                                        <p:tgtEl>
                                          <p:spTgt spid="168">
                                            <p:txEl>
                                              <p:pRg st="2" end="2"/>
                                            </p:txEl>
                                          </p:spTgt>
                                        </p:tgtEl>
                                        <p:attrNameLst>
                                          <p:attrName>style.visibility</p:attrName>
                                        </p:attrNameLst>
                                      </p:cBhvr>
                                      <p:to>
                                        <p:strVal val="visible"/>
                                      </p:to>
                                    </p:set>
                                    <p:anim calcmode="lin" valueType="num">
                                      <p:cBhvr additive="repl">
                                        <p:cTn id="782" dur="500" fill="hold"/>
                                        <p:tgtEl>
                                          <p:spTgt spid="168">
                                            <p:txEl>
                                              <p:pRg st="2" end="2"/>
                                            </p:txEl>
                                          </p:spTgt>
                                        </p:tgtEl>
                                        <p:attrNameLst>
                                          <p:attrName>ppt_x</p:attrName>
                                        </p:attrNameLst>
                                      </p:cBhvr>
                                      <p:tavLst>
                                        <p:tav tm="0">
                                          <p:val>
                                            <p:strVal val="#ppt_x"/>
                                          </p:val>
                                        </p:tav>
                                        <p:tav tm="100000">
                                          <p:val>
                                            <p:strVal val="#ppt_x"/>
                                          </p:val>
                                        </p:tav>
                                      </p:tavLst>
                                    </p:anim>
                                    <p:anim calcmode="lin" valueType="num">
                                      <p:cBhvr additive="repl">
                                        <p:cTn id="783" dur="500" fill="hold"/>
                                        <p:tgtEl>
                                          <p:spTgt spid="16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784" dur="indefinite" fill="hold">
                      <p:stCondLst>
                        <p:cond delay="indefinite"/>
                      </p:stCondLst>
                      <p:childTnLst>
                        <p:par>
                          <p:cTn id="785" dur="indefinite" fill="hold">
                            <p:stCondLst>
                              <p:cond delay="0"/>
                            </p:stCondLst>
                            <p:childTnLst>
                              <p:par>
                                <p:cTn id="786" dur="indefinite" nodeType="clickEffect" fill="hold" presetClass="entr" presetID="2" presetSubtype="4">
                                  <p:stCondLst>
                                    <p:cond delay="0"/>
                                  </p:stCondLst>
                                  <p:childTnLst>
                                    <p:set>
                                      <p:cBhvr>
                                        <p:cTn id="787" dur="1" fill="hold">
                                          <p:stCondLst>
                                            <p:cond delay="0"/>
                                          </p:stCondLst>
                                        </p:cTn>
                                        <p:tgtEl>
                                          <p:spTgt spid="168">
                                            <p:txEl>
                                              <p:pRg st="3" end="3"/>
                                            </p:txEl>
                                          </p:spTgt>
                                        </p:tgtEl>
                                        <p:attrNameLst>
                                          <p:attrName>style.visibility</p:attrName>
                                        </p:attrNameLst>
                                      </p:cBhvr>
                                      <p:to>
                                        <p:strVal val="visible"/>
                                      </p:to>
                                    </p:set>
                                    <p:anim calcmode="lin" valueType="num">
                                      <p:cBhvr additive="repl">
                                        <p:cTn id="788" dur="500" fill="hold"/>
                                        <p:tgtEl>
                                          <p:spTgt spid="168">
                                            <p:txEl>
                                              <p:pRg st="3" end="3"/>
                                            </p:txEl>
                                          </p:spTgt>
                                        </p:tgtEl>
                                        <p:attrNameLst>
                                          <p:attrName>ppt_x</p:attrName>
                                        </p:attrNameLst>
                                      </p:cBhvr>
                                      <p:tavLst>
                                        <p:tav tm="0">
                                          <p:val>
                                            <p:strVal val="#ppt_x"/>
                                          </p:val>
                                        </p:tav>
                                        <p:tav tm="100000">
                                          <p:val>
                                            <p:strVal val="#ppt_x"/>
                                          </p:val>
                                        </p:tav>
                                      </p:tavLst>
                                    </p:anim>
                                    <p:anim calcmode="lin" valueType="num">
                                      <p:cBhvr additive="repl">
                                        <p:cTn id="789" dur="500" fill="hold"/>
                                        <p:tgtEl>
                                          <p:spTgt spid="16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790" dur="indefinite" fill="hold">
                      <p:stCondLst>
                        <p:cond delay="indefinite"/>
                      </p:stCondLst>
                      <p:childTnLst>
                        <p:par>
                          <p:cTn id="791" dur="indefinite" fill="hold">
                            <p:stCondLst>
                              <p:cond delay="0"/>
                            </p:stCondLst>
                            <p:childTnLst>
                              <p:par>
                                <p:cTn id="792" dur="indefinite" nodeType="clickEffect" fill="hold" presetClass="entr" presetID="2" presetSubtype="4">
                                  <p:stCondLst>
                                    <p:cond delay="500"/>
                                  </p:stCondLst>
                                  <p:childTnLst>
                                    <p:set>
                                      <p:cBhvr>
                                        <p:cTn id="793" dur="indefinite" fill="hold">
                                          <p:stCondLst>
                                            <p:cond delay="0"/>
                                          </p:stCondLst>
                                        </p:cTn>
                                        <p:tgtEl>
                                          <p:spTgt spid="168">
                                            <p:txEl>
                                              <p:pRg st="4" end="4"/>
                                            </p:txEl>
                                          </p:spTgt>
                                        </p:tgtEl>
                                        <p:attrNameLst>
                                          <p:attrName>style.visibility</p:attrName>
                                        </p:attrNameLst>
                                      </p:cBhvr>
                                      <p:to>
                                        <p:strVal val="visible"/>
                                      </p:to>
                                    </p:set>
                                    <p:anim calcmode="lin" valueType="num">
                                      <p:cBhvr additive="repl">
                                        <p:cTn id="794" dur="550" fill="hold"/>
                                        <p:tgtEl>
                                          <p:spTgt spid="168">
                                            <p:txEl>
                                              <p:pRg st="4" end="4"/>
                                            </p:txEl>
                                          </p:spTgt>
                                        </p:tgtEl>
                                        <p:attrNameLst>
                                          <p:attrName>ppt_x</p:attrName>
                                        </p:attrNameLst>
                                      </p:cBhvr>
                                      <p:tavLst>
                                        <p:tav tm="0">
                                          <p:val>
                                            <p:strVal val="#ppt_x"/>
                                          </p:val>
                                        </p:tav>
                                        <p:tav tm="100000">
                                          <p:val>
                                            <p:strVal val="#ppt_x"/>
                                          </p:val>
                                        </p:tav>
                                      </p:tavLst>
                                    </p:anim>
                                    <p:anim calcmode="lin" valueType="num">
                                      <p:cBhvr additive="repl">
                                        <p:cTn id="795" dur="550" fill="hold"/>
                                        <p:tgtEl>
                                          <p:spTgt spid="16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796" dur="indefinite" fill="hold">
                      <p:stCondLst>
                        <p:cond delay="indefinite"/>
                      </p:stCondLst>
                      <p:childTnLst>
                        <p:par>
                          <p:cTn id="797" dur="indefinite" fill="hold">
                            <p:stCondLst>
                              <p:cond delay="0"/>
                            </p:stCondLst>
                            <p:childTnLst>
                              <p:par>
                                <p:cTn id="798" dur="indefinite" nodeType="clickEffect" fill="hold" presetClass="entr" presetID="2" presetSubtype="4">
                                  <p:stCondLst>
                                    <p:cond delay="500"/>
                                  </p:stCondLst>
                                  <p:childTnLst>
                                    <p:set>
                                      <p:cBhvr>
                                        <p:cTn id="799" dur="1" fill="hold">
                                          <p:stCondLst>
                                            <p:cond delay="0"/>
                                          </p:stCondLst>
                                        </p:cTn>
                                        <p:tgtEl>
                                          <p:spTgt spid="168">
                                            <p:txEl>
                                              <p:pRg st="5" end="5"/>
                                            </p:txEl>
                                          </p:spTgt>
                                        </p:tgtEl>
                                        <p:attrNameLst>
                                          <p:attrName>style.visibility</p:attrName>
                                        </p:attrNameLst>
                                      </p:cBhvr>
                                      <p:to>
                                        <p:strVal val="visible"/>
                                      </p:to>
                                    </p:set>
                                    <p:anim calcmode="lin" valueType="num">
                                      <p:cBhvr additive="repl">
                                        <p:cTn id="800" dur="500" fill="hold"/>
                                        <p:tgtEl>
                                          <p:spTgt spid="168">
                                            <p:txEl>
                                              <p:pRg st="5" end="5"/>
                                            </p:txEl>
                                          </p:spTgt>
                                        </p:tgtEl>
                                        <p:attrNameLst>
                                          <p:attrName>ppt_x</p:attrName>
                                        </p:attrNameLst>
                                      </p:cBhvr>
                                      <p:tavLst>
                                        <p:tav tm="0">
                                          <p:val>
                                            <p:strVal val="#ppt_x"/>
                                          </p:val>
                                        </p:tav>
                                        <p:tav tm="100000">
                                          <p:val>
                                            <p:strVal val="#ppt_x"/>
                                          </p:val>
                                        </p:tav>
                                      </p:tavLst>
                                    </p:anim>
                                    <p:anim calcmode="lin" valueType="num">
                                      <p:cBhvr additive="repl">
                                        <p:cTn id="801" dur="500" fill="hold"/>
                                        <p:tgtEl>
                                          <p:spTgt spid="168">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802" dur="indefinite" fill="hold">
                      <p:stCondLst>
                        <p:cond delay="indefinite"/>
                      </p:stCondLst>
                      <p:childTnLst>
                        <p:par>
                          <p:cTn id="803" dur="indefinite" fill="hold">
                            <p:stCondLst>
                              <p:cond delay="0"/>
                            </p:stCondLst>
                            <p:childTnLst>
                              <p:par>
                                <p:cTn id="804" dur="indefinite" nodeType="clickEffect" fill="hold" presetClass="entr" presetID="1">
                                  <p:stCondLst>
                                    <p:cond delay="0"/>
                                  </p:stCondLst>
                                  <p:childTnLst>
                                    <p:set>
                                      <p:cBhvr>
                                        <p:cTn id="805" dur="1" fill="hold">
                                          <p:stCondLst>
                                            <p:cond delay="0"/>
                                          </p:stCondLst>
                                        </p:cTn>
                                        <p:tgtEl>
                                          <p:spTgt spid="168">
                                            <p:txEl>
                                              <p:pRg st="6" end="6"/>
                                            </p:txEl>
                                          </p:spTgt>
                                        </p:tgtEl>
                                        <p:attrNameLst>
                                          <p:attrName>style.visibility</p:attrName>
                                        </p:attrNameLst>
                                      </p:cBhvr>
                                      <p:to>
                                        <p:strVal val="visible"/>
                                      </p:to>
                                    </p:set>
                                  </p:childTnLst>
                                </p:cTn>
                              </p:par>
                            </p:childTnLst>
                          </p:cTn>
                        </p:par>
                      </p:childTnLst>
                    </p:cTn>
                  </p:par>
                  <p:par>
                    <p:cTn id="806" dur="indefinite" fill="hold">
                      <p:stCondLst>
                        <p:cond delay="indefinite"/>
                      </p:stCondLst>
                      <p:childTnLst>
                        <p:par>
                          <p:cTn id="807" dur="indefinite" fill="hold">
                            <p:stCondLst>
                              <p:cond delay="0"/>
                            </p:stCondLst>
                            <p:childTnLst>
                              <p:par>
                                <p:cTn id="808" dur="indefinite" nodeType="clickEffect" fill="hold" presetClass="entr" presetID="49">
                                  <p:stCondLst>
                                    <p:cond delay="0"/>
                                  </p:stCondLst>
                                  <p:childTnLst>
                                    <p:set>
                                      <p:cBhvr>
                                        <p:cTn id="809" dur="indefinite" fill="hold">
                                          <p:stCondLst>
                                            <p:cond delay="0"/>
                                          </p:stCondLst>
                                        </p:cTn>
                                        <p:tgtEl>
                                          <p:spTgt spid="168">
                                            <p:txEl>
                                              <p:pRg st="7" end="7"/>
                                            </p:txEl>
                                          </p:spTgt>
                                        </p:tgtEl>
                                        <p:attrNameLst>
                                          <p:attrName>style.visibility</p:attrName>
                                        </p:attrNameLst>
                                      </p:cBhvr>
                                      <p:to>
                                        <p:strVal val="visible"/>
                                      </p:to>
                                    </p:set>
                                    <p:anim calcmode="lin" valueType="num">
                                      <p:cBhvr additive="repl">
                                        <p:cTn id="810" dur="250" fill="hold"/>
                                        <p:tgtEl>
                                          <p:spTgt spid="168">
                                            <p:txEl>
                                              <p:pRg st="7" end="7"/>
                                            </p:txEl>
                                          </p:spTgt>
                                        </p:tgtEl>
                                        <p:attrNameLst>
                                          <p:attrName>ppt_w</p:attrName>
                                        </p:attrNameLst>
                                      </p:cBhvr>
                                      <p:tavLst>
                                        <p:tav tm="0">
                                          <p:val>
                                            <p:strVal val="0"/>
                                          </p:val>
                                        </p:tav>
                                        <p:tav tm="100000">
                                          <p:val>
                                            <p:strVal val="#ppt_w"/>
                                          </p:val>
                                        </p:tav>
                                      </p:tavLst>
                                    </p:anim>
                                    <p:anim calcmode="lin" valueType="num">
                                      <p:cBhvr additive="repl">
                                        <p:cTn id="811" dur="250" fill="hold"/>
                                        <p:tgtEl>
                                          <p:spTgt spid="168">
                                            <p:txEl>
                                              <p:pRg st="7" end="7"/>
                                            </p:txEl>
                                          </p:spTgt>
                                        </p:tgtEl>
                                        <p:attrNameLst>
                                          <p:attrName>ppt_h</p:attrName>
                                        </p:attrNameLst>
                                      </p:cBhvr>
                                      <p:tavLst>
                                        <p:tav tm="0">
                                          <p:val>
                                            <p:strVal val="0"/>
                                          </p:val>
                                        </p:tav>
                                        <p:tav tm="100000">
                                          <p:val>
                                            <p:strVal val="#ppt_h"/>
                                          </p:val>
                                        </p:tav>
                                      </p:tavLst>
                                    </p:anim>
                                    <p:anim calcmode="lin" valueType="num">
                                      <p:cBhvr additive="repl">
                                        <p:cTn id="812" dur="250" fill="hold"/>
                                        <p:tgtEl>
                                          <p:spTgt spid="168">
                                            <p:txEl>
                                              <p:pRg st="7" end="7"/>
                                            </p:txEl>
                                          </p:spTgt>
                                        </p:tgtEl>
                                        <p:attrNameLst>
                                          <p:attrName>r</p:attrName>
                                        </p:attrNameLst>
                                      </p:cBhvr>
                                      <p:tavLst>
                                        <p:tav tm="0">
                                          <p:val>
                                            <p:strVal val="360"/>
                                          </p:val>
                                        </p:tav>
                                        <p:tav tm="100000">
                                          <p:val>
                                            <p:strVal val="0"/>
                                          </p:val>
                                        </p:tav>
                                      </p:tavLst>
                                    </p:anim>
                                    <p:animEffect filter="fade" transition="in">
                                      <p:cBhvr additive="repl">
                                        <p:cTn id="813" dur="250"/>
                                        <p:tgtEl>
                                          <p:spTgt spid="168">
                                            <p:txEl>
                                              <p:pRg st="7" end="7"/>
                                            </p:txEl>
                                          </p:spTgt>
                                        </p:tgtEl>
                                      </p:cBhvr>
                                    </p:animEffect>
                                  </p:childTnLst>
                                </p:cTn>
                              </p:par>
                            </p:childTnLst>
                          </p:cTn>
                        </p:par>
                      </p:childTnLst>
                    </p:cTn>
                  </p:par>
                  <p:par>
                    <p:cTn id="814" dur="indefinite" fill="hold">
                      <p:stCondLst>
                        <p:cond delay="indefinite"/>
                      </p:stCondLst>
                      <p:childTnLst>
                        <p:par>
                          <p:cTn id="815" dur="indefinite" fill="hold">
                            <p:stCondLst>
                              <p:cond delay="0"/>
                            </p:stCondLst>
                            <p:childTnLst>
                              <p:par>
                                <p:cTn id="816" dur="indefinite" nodeType="clickEffect" fill="hold" presetClass="entr" presetID="49">
                                  <p:stCondLst>
                                    <p:cond delay="500"/>
                                  </p:stCondLst>
                                  <p:childTnLst>
                                    <p:set>
                                      <p:cBhvr>
                                        <p:cTn id="817" dur="1" fill="hold">
                                          <p:stCondLst>
                                            <p:cond delay="0"/>
                                          </p:stCondLst>
                                        </p:cTn>
                                        <p:tgtEl>
                                          <p:spTgt spid="169"/>
                                        </p:tgtEl>
                                        <p:attrNameLst>
                                          <p:attrName>style.visibility</p:attrName>
                                        </p:attrNameLst>
                                      </p:cBhvr>
                                      <p:to>
                                        <p:strVal val="visible"/>
                                      </p:to>
                                    </p:set>
                                    <p:anim calcmode="lin" valueType="num">
                                      <p:cBhvr additive="repl">
                                        <p:cTn id="818" dur="500" fill="hold"/>
                                        <p:tgtEl>
                                          <p:spTgt spid="169"/>
                                        </p:tgtEl>
                                        <p:attrNameLst>
                                          <p:attrName>ppt_w</p:attrName>
                                        </p:attrNameLst>
                                      </p:cBhvr>
                                      <p:tavLst>
                                        <p:tav tm="0">
                                          <p:val>
                                            <p:strVal val="0"/>
                                          </p:val>
                                        </p:tav>
                                        <p:tav tm="100000">
                                          <p:val>
                                            <p:strVal val="#ppt_w"/>
                                          </p:val>
                                        </p:tav>
                                      </p:tavLst>
                                    </p:anim>
                                    <p:anim calcmode="lin" valueType="num">
                                      <p:cBhvr additive="repl">
                                        <p:cTn id="819" dur="500" fill="hold"/>
                                        <p:tgtEl>
                                          <p:spTgt spid="169"/>
                                        </p:tgtEl>
                                        <p:attrNameLst>
                                          <p:attrName>ppt_h</p:attrName>
                                        </p:attrNameLst>
                                      </p:cBhvr>
                                      <p:tavLst>
                                        <p:tav tm="0">
                                          <p:val>
                                            <p:strVal val="0"/>
                                          </p:val>
                                        </p:tav>
                                        <p:tav tm="100000">
                                          <p:val>
                                            <p:strVal val="#ppt_h"/>
                                          </p:val>
                                        </p:tav>
                                      </p:tavLst>
                                    </p:anim>
                                    <p:anim calcmode="lin" valueType="num">
                                      <p:cBhvr additive="repl">
                                        <p:cTn id="820" dur="500" fill="hold"/>
                                        <p:tgtEl>
                                          <p:spTgt spid="169"/>
                                        </p:tgtEl>
                                        <p:attrNameLst>
                                          <p:attrName>r</p:attrName>
                                        </p:attrNameLst>
                                      </p:cBhvr>
                                      <p:tavLst>
                                        <p:tav tm="0">
                                          <p:val>
                                            <p:strVal val="360"/>
                                          </p:val>
                                        </p:tav>
                                        <p:tav tm="100000">
                                          <p:val>
                                            <p:strVal val="0"/>
                                          </p:val>
                                        </p:tav>
                                      </p:tavLst>
                                    </p:anim>
                                    <p:animEffect filter="fade" transition="in">
                                      <p:cBhvr additive="repl">
                                        <p:cTn id="821" dur="500"/>
                                        <p:tgtEl>
                                          <p:spTgt spid="1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70" name="PlaceHolder 1"/>
          <p:cNvSpPr>
            <a:spLocks noGrp="1"/>
          </p:cNvSpPr>
          <p:nvPr>
            <p:ph type="title"/>
          </p:nvPr>
        </p:nvSpPr>
        <p:spPr>
          <a:xfrm>
            <a:off x="502920" y="9000"/>
            <a:ext cx="9063000" cy="938520"/>
          </a:xfrm>
          <a:prstGeom prst="rect">
            <a:avLst/>
          </a:prstGeom>
          <a:noFill/>
          <a:ln w="0">
            <a:noFill/>
          </a:ln>
        </p:spPr>
        <p:txBody>
          <a:bodyPr lIns="0" rIns="0" tIns="0" bIns="0" anchor="ctr">
            <a:noAutofit/>
          </a:bodyPr>
          <a:p>
            <a:pPr algn="ctr">
              <a:lnSpc>
                <a:spcPct val="93000"/>
              </a:lnSpc>
              <a:spcBef>
                <a:spcPts val="751"/>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4400" spc="-1" strike="noStrike">
                <a:solidFill>
                  <a:srgbClr val="000000"/>
                </a:solidFill>
                <a:latin typeface="DejaVu Sans"/>
              </a:rPr>
              <a:t>OSSERVAZIONE N. 26</a:t>
            </a:r>
            <a:endParaRPr b="0" lang="it-IT" sz="4400" spc="-1" strike="noStrike">
              <a:solidFill>
                <a:srgbClr val="000000"/>
              </a:solidFill>
              <a:latin typeface="Arial"/>
            </a:endParaRPr>
          </a:p>
        </p:txBody>
      </p:sp>
      <p:sp>
        <p:nvSpPr>
          <p:cNvPr id="171" name="PlaceHolder 2"/>
          <p:cNvSpPr>
            <a:spLocks noGrp="1"/>
          </p:cNvSpPr>
          <p:nvPr>
            <p:ph/>
          </p:nvPr>
        </p:nvSpPr>
        <p:spPr>
          <a:xfrm>
            <a:off x="178920" y="845640"/>
            <a:ext cx="9720360" cy="4194360"/>
          </a:xfrm>
          <a:prstGeom prst="rect">
            <a:avLst/>
          </a:prstGeom>
          <a:solidFill>
            <a:srgbClr val="fffffe"/>
          </a:solidFill>
          <a:ln w="0">
            <a:noFill/>
          </a:ln>
        </p:spPr>
        <p:txBody>
          <a:bodyPr lIns="0" rIns="0" tIns="28440" bIns="0" anchor="t">
            <a:normAutofit fontScale="89000"/>
          </a:bodyPr>
          <a:p>
            <a:pPr algn="ctr">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3200" spc="-1" strike="noStrike">
                <a:solidFill>
                  <a:srgbClr val="000000"/>
                </a:solidFill>
                <a:latin typeface="DejaVu Sans"/>
              </a:rPr>
              <a:t>PREVISIONE DI PARCHEGGI PUBBLICI.</a:t>
            </a:r>
            <a:endParaRPr b="0" lang="it-IT" sz="3200" spc="-1" strike="noStrike">
              <a:solidFill>
                <a:srgbClr val="000000"/>
              </a:solidFill>
              <a:latin typeface="Arial"/>
            </a:endParaRPr>
          </a:p>
          <a:p>
            <a:pPr algn="just">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1800" spc="-1" strike="noStrike">
                <a:solidFill>
                  <a:srgbClr val="000000"/>
                </a:solidFill>
                <a:latin typeface="DejaVu Sans"/>
              </a:rPr>
              <a:t>Superficie a parcheggi pubblici </a:t>
            </a:r>
            <a:r>
              <a:rPr b="1" lang="it-IT" sz="1800" spc="-1" strike="noStrike">
                <a:solidFill>
                  <a:srgbClr val="000000"/>
                </a:solidFill>
                <a:latin typeface="DejaVu Sans"/>
              </a:rPr>
              <a:t>attuale</a:t>
            </a:r>
            <a:r>
              <a:rPr b="0" lang="it-IT" sz="1800" spc="-1" strike="noStrike">
                <a:solidFill>
                  <a:srgbClr val="000000"/>
                </a:solidFill>
                <a:latin typeface="DejaVu Sans"/>
              </a:rPr>
              <a:t> 543.892 mq           6,03 mq/ab (2,5mq/ab)</a:t>
            </a:r>
            <a:endParaRPr b="0" lang="it-IT" sz="1800" spc="-1" strike="noStrike">
              <a:solidFill>
                <a:srgbClr val="000000"/>
              </a:solidFill>
              <a:latin typeface="Arial"/>
            </a:endParaRPr>
          </a:p>
          <a:p>
            <a:pPr algn="just">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1800" spc="-1" strike="noStrike">
                <a:solidFill>
                  <a:srgbClr val="000000"/>
                </a:solidFill>
                <a:latin typeface="DejaVu Sans"/>
              </a:rPr>
              <a:t>Nuovi parcheggi di standard 182.690 mq per 3.430 nuovi abitanti          </a:t>
            </a:r>
            <a:r>
              <a:rPr b="1" lang="it-IT" sz="1800" spc="-1" strike="noStrike">
                <a:solidFill>
                  <a:srgbClr val="000000"/>
                </a:solidFill>
                <a:latin typeface="DejaVu Sans"/>
              </a:rPr>
              <a:t>53,3</a:t>
            </a:r>
            <a:r>
              <a:rPr b="0" lang="it-IT" sz="1800" spc="-1" strike="noStrike">
                <a:solidFill>
                  <a:srgbClr val="000000"/>
                </a:solidFill>
                <a:latin typeface="DejaVu Sans"/>
              </a:rPr>
              <a:t> mq/ab!</a:t>
            </a:r>
            <a:endParaRPr b="0" lang="it-IT" sz="1800" spc="-1" strike="noStrike">
              <a:solidFill>
                <a:srgbClr val="000000"/>
              </a:solidFill>
              <a:latin typeface="Arial"/>
            </a:endParaRPr>
          </a:p>
          <a:p>
            <a:pPr algn="just">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1800" spc="-1" strike="noStrike">
                <a:solidFill>
                  <a:srgbClr val="000000"/>
                </a:solidFill>
                <a:latin typeface="DejaVu Sans"/>
              </a:rPr>
              <a:t>Totale parcheggi pubblici con POC 726.582 mq            </a:t>
            </a:r>
            <a:r>
              <a:rPr b="1" lang="it-IT" sz="1800" spc="-1" strike="noStrike">
                <a:solidFill>
                  <a:srgbClr val="000000"/>
                </a:solidFill>
                <a:latin typeface="DejaVu Sans"/>
              </a:rPr>
              <a:t>7,76</a:t>
            </a:r>
            <a:r>
              <a:rPr b="0" lang="it-IT" sz="1800" spc="-1" strike="noStrike">
                <a:solidFill>
                  <a:srgbClr val="000000"/>
                </a:solidFill>
                <a:latin typeface="DejaVu Sans"/>
              </a:rPr>
              <a:t> mq/ab</a:t>
            </a:r>
            <a:endParaRPr b="0" lang="it-IT" sz="1800" spc="-1" strike="noStrike">
              <a:solidFill>
                <a:srgbClr val="000000"/>
              </a:solidFill>
              <a:latin typeface="Arial"/>
            </a:endParaRPr>
          </a:p>
          <a:p>
            <a:pPr algn="just">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000" spc="-1" strike="noStrike">
                <a:solidFill>
                  <a:srgbClr val="000000"/>
                </a:solidFill>
                <a:latin typeface="DejaVu Sans"/>
              </a:rPr>
              <a:t>Altri parcheggi al di fuori del T.U.        65.585 mq</a:t>
            </a:r>
            <a:endParaRPr b="0" lang="it-IT" sz="2000" spc="-1" strike="noStrike">
              <a:solidFill>
                <a:srgbClr val="000000"/>
              </a:solidFill>
              <a:latin typeface="Arial"/>
            </a:endParaRPr>
          </a:p>
          <a:p>
            <a:pPr algn="just">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000" spc="-1" strike="noStrike">
                <a:solidFill>
                  <a:srgbClr val="000000"/>
                </a:solidFill>
                <a:latin typeface="DejaVu Sans"/>
              </a:rPr>
              <a:t>TOTALE (minimo) superficie </a:t>
            </a:r>
            <a:r>
              <a:rPr b="1" lang="it-IT" sz="2000" spc="-1" strike="noStrike">
                <a:solidFill>
                  <a:srgbClr val="0000ff"/>
                </a:solidFill>
                <a:latin typeface="DejaVu Sans"/>
              </a:rPr>
              <a:t>nuovi parcheggi</a:t>
            </a:r>
            <a:r>
              <a:rPr b="0" lang="it-IT" sz="2000" spc="-1" strike="noStrike">
                <a:solidFill>
                  <a:srgbClr val="000000"/>
                </a:solidFill>
                <a:latin typeface="DejaVu Sans"/>
              </a:rPr>
              <a:t> previsti dal POC </a:t>
            </a:r>
            <a:r>
              <a:rPr b="1" lang="it-IT" sz="2000" spc="-1" strike="noStrike">
                <a:solidFill>
                  <a:srgbClr val="7f00fe"/>
                </a:solidFill>
                <a:latin typeface="DejaVu Sans"/>
              </a:rPr>
              <a:t>248.275 mq</a:t>
            </a:r>
            <a:endParaRPr b="0" lang="it-IT" sz="2000" spc="-1" strike="noStrike">
              <a:solidFill>
                <a:srgbClr val="000000"/>
              </a:solidFill>
              <a:latin typeface="Arial"/>
            </a:endParaRPr>
          </a:p>
          <a:p>
            <a:pPr algn="just">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000" spc="-1" strike="noStrike">
                <a:solidFill>
                  <a:srgbClr val="000000"/>
                </a:solidFill>
                <a:latin typeface="DejaVu Sans"/>
                <a:ea typeface="Noto Sans CJK SC"/>
              </a:rPr>
              <a:t>In antitesi con la direttiva (UE) 2024/2881        limiti molto più severi per </a:t>
            </a:r>
            <a:r>
              <a:rPr b="0" lang="it-IT" sz="2000" spc="-1" strike="noStrike">
                <a:solidFill>
                  <a:srgbClr val="000000"/>
                </a:solidFill>
                <a:latin typeface="DejaVu Sans"/>
              </a:rPr>
              <a:t>PM10, PM2,5 e NO₂ dal 2030.</a:t>
            </a:r>
            <a:endParaRPr b="0" lang="it-IT" sz="2000" spc="-1" strike="noStrike">
              <a:solidFill>
                <a:srgbClr val="000000"/>
              </a:solidFill>
              <a:latin typeface="Arial"/>
            </a:endParaRPr>
          </a:p>
          <a:p>
            <a:pPr algn="just">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it-IT" sz="2000" spc="-1" strike="noStrike">
                <a:solidFill>
                  <a:srgbClr val="0000ff"/>
                </a:solidFill>
                <a:latin typeface="DejaVu Sans"/>
              </a:rPr>
              <a:t>Non tutti i parcheggi sono previsti nel P.U.M.(S.), il che è illegittimo</a:t>
            </a:r>
            <a:endParaRPr b="0" lang="it-IT" sz="2000" spc="-1" strike="noStrike">
              <a:solidFill>
                <a:srgbClr val="000000"/>
              </a:solidFill>
              <a:latin typeface="Arial"/>
            </a:endParaRPr>
          </a:p>
          <a:p>
            <a:pPr algn="just">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000" spc="-1" strike="noStrike">
                <a:solidFill>
                  <a:srgbClr val="000000"/>
                </a:solidFill>
                <a:latin typeface="DejaVu Sans"/>
              </a:rPr>
              <a:t>Possono essere anche </a:t>
            </a:r>
            <a:r>
              <a:rPr b="0" lang="it-IT" sz="2000" spc="-1" strike="noStrike" u="sng">
                <a:solidFill>
                  <a:srgbClr val="000000"/>
                </a:solidFill>
                <a:uFillTx/>
                <a:latin typeface="DejaVu Sans"/>
              </a:rPr>
              <a:t>totalmente impermeabili</a:t>
            </a:r>
            <a:r>
              <a:rPr b="0" lang="it-IT" sz="2000" spc="-1" strike="noStrike">
                <a:solidFill>
                  <a:srgbClr val="000000"/>
                </a:solidFill>
                <a:latin typeface="DejaVu Sans"/>
              </a:rPr>
              <a:t>, con </a:t>
            </a:r>
            <a:r>
              <a:rPr b="0" lang="it-IT" sz="2000" spc="-1" strike="noStrike" u="sng">
                <a:solidFill>
                  <a:srgbClr val="000000"/>
                </a:solidFill>
                <a:uFillTx/>
                <a:latin typeface="DejaVu Sans"/>
              </a:rPr>
              <a:t>manufatti</a:t>
            </a:r>
            <a:r>
              <a:rPr b="0" lang="it-IT" sz="2000" spc="-1" strike="noStrike">
                <a:solidFill>
                  <a:srgbClr val="000000"/>
                </a:solidFill>
                <a:latin typeface="DejaVu Sans"/>
              </a:rPr>
              <a:t> e in </a:t>
            </a:r>
            <a:r>
              <a:rPr b="0" lang="it-IT" sz="2000" spc="-1" strike="noStrike" u="sng">
                <a:solidFill>
                  <a:srgbClr val="000000"/>
                </a:solidFill>
                <a:uFillTx/>
                <a:latin typeface="DejaVu Sans"/>
              </a:rPr>
              <a:t>zona P3</a:t>
            </a:r>
            <a:endParaRPr b="0" lang="it-IT" sz="2000" spc="-1" strike="noStrike">
              <a:solidFill>
                <a:srgbClr val="000000"/>
              </a:solidFill>
              <a:latin typeface="Arial"/>
            </a:endParaRPr>
          </a:p>
        </p:txBody>
      </p:sp>
      <p:sp>
        <p:nvSpPr>
          <p:cNvPr id="172" name=""/>
          <p:cNvSpPr/>
          <p:nvPr/>
        </p:nvSpPr>
        <p:spPr>
          <a:xfrm>
            <a:off x="7020000" y="1908000"/>
            <a:ext cx="539640" cy="179640"/>
          </a:xfrm>
          <a:custGeom>
            <a:avLst/>
            <a:gdLst/>
            <a:ahLst/>
            <a:rect l="l" t="t" r="r" b="b"/>
            <a:pathLst>
              <a:path w="21600" h="21600">
                <a:moveTo>
                  <a:pt x="0" y="5400"/>
                </a:moveTo>
                <a:lnTo>
                  <a:pt x="16200" y="5400"/>
                </a:lnTo>
                <a:lnTo>
                  <a:pt x="16200" y="0"/>
                </a:lnTo>
                <a:lnTo>
                  <a:pt x="21600" y="10800"/>
                </a:lnTo>
                <a:lnTo>
                  <a:pt x="16200" y="21600"/>
                </a:lnTo>
                <a:lnTo>
                  <a:pt x="16200" y="16200"/>
                </a:lnTo>
                <a:lnTo>
                  <a:pt x="0" y="16200"/>
                </a:lnTo>
                <a:close/>
              </a:path>
            </a:pathLst>
          </a:custGeom>
          <a:solidFill>
            <a:srgbClr val="729fcf"/>
          </a:solidFill>
          <a:ln w="9360">
            <a:solidFill>
              <a:srgbClr val="3465a4"/>
            </a:solidFill>
            <a:round/>
          </a:ln>
        </p:spPr>
        <p:style>
          <a:lnRef idx="0"/>
          <a:fillRef idx="0"/>
          <a:effectRef idx="0"/>
          <a:fontRef idx="minor"/>
        </p:style>
      </p:sp>
      <p:sp>
        <p:nvSpPr>
          <p:cNvPr id="173" name=""/>
          <p:cNvSpPr/>
          <p:nvPr/>
        </p:nvSpPr>
        <p:spPr>
          <a:xfrm>
            <a:off x="5256360" y="2303640"/>
            <a:ext cx="539640" cy="179280"/>
          </a:xfrm>
          <a:custGeom>
            <a:avLst/>
            <a:gdLst/>
            <a:ahLst/>
            <a:rect l="l" t="t" r="r" b="b"/>
            <a:pathLst>
              <a:path w="21600" h="21600">
                <a:moveTo>
                  <a:pt x="0" y="5400"/>
                </a:moveTo>
                <a:lnTo>
                  <a:pt x="16200" y="5400"/>
                </a:lnTo>
                <a:lnTo>
                  <a:pt x="16200" y="0"/>
                </a:lnTo>
                <a:lnTo>
                  <a:pt x="21600" y="10800"/>
                </a:lnTo>
                <a:lnTo>
                  <a:pt x="16200" y="21600"/>
                </a:lnTo>
                <a:lnTo>
                  <a:pt x="16200" y="16200"/>
                </a:lnTo>
                <a:lnTo>
                  <a:pt x="0" y="16200"/>
                </a:lnTo>
                <a:close/>
              </a:path>
            </a:pathLst>
          </a:custGeom>
          <a:solidFill>
            <a:srgbClr val="729fcf"/>
          </a:solidFill>
          <a:ln w="9360">
            <a:solidFill>
              <a:srgbClr val="3465a4"/>
            </a:solidFill>
            <a:round/>
          </a:ln>
        </p:spPr>
        <p:style>
          <a:lnRef idx="0"/>
          <a:fillRef idx="0"/>
          <a:effectRef idx="0"/>
          <a:fontRef idx="minor"/>
        </p:style>
      </p:sp>
      <p:sp>
        <p:nvSpPr>
          <p:cNvPr id="174" name=""/>
          <p:cNvSpPr/>
          <p:nvPr/>
        </p:nvSpPr>
        <p:spPr>
          <a:xfrm>
            <a:off x="5618160" y="1512720"/>
            <a:ext cx="574560" cy="179640"/>
          </a:xfrm>
          <a:custGeom>
            <a:avLst/>
            <a:gdLst/>
            <a:ahLst/>
            <a:rect l="l" t="t" r="r" b="b"/>
            <a:pathLst>
              <a:path w="21600" h="21600">
                <a:moveTo>
                  <a:pt x="0" y="5400"/>
                </a:moveTo>
                <a:lnTo>
                  <a:pt x="16200" y="5400"/>
                </a:lnTo>
                <a:lnTo>
                  <a:pt x="16200" y="0"/>
                </a:lnTo>
                <a:lnTo>
                  <a:pt x="21600" y="10800"/>
                </a:lnTo>
                <a:lnTo>
                  <a:pt x="16200" y="21600"/>
                </a:lnTo>
                <a:lnTo>
                  <a:pt x="16200" y="16200"/>
                </a:lnTo>
                <a:lnTo>
                  <a:pt x="0" y="16200"/>
                </a:lnTo>
                <a:close/>
              </a:path>
            </a:pathLst>
          </a:custGeom>
          <a:solidFill>
            <a:srgbClr val="729fcf"/>
          </a:solidFill>
          <a:ln w="9360">
            <a:solidFill>
              <a:srgbClr val="3465a4"/>
            </a:solidFill>
            <a:round/>
          </a:ln>
        </p:spPr>
        <p:style>
          <a:lnRef idx="0"/>
          <a:fillRef idx="0"/>
          <a:effectRef idx="0"/>
          <a:fontRef idx="minor"/>
        </p:style>
      </p:sp>
      <p:sp>
        <p:nvSpPr>
          <p:cNvPr id="175" name=""/>
          <p:cNvSpPr/>
          <p:nvPr/>
        </p:nvSpPr>
        <p:spPr>
          <a:xfrm>
            <a:off x="5364000" y="3598920"/>
            <a:ext cx="540000" cy="179280"/>
          </a:xfrm>
          <a:custGeom>
            <a:avLst/>
            <a:gdLst/>
            <a:ahLst/>
            <a:rect l="l" t="t" r="r" b="b"/>
            <a:pathLst>
              <a:path w="21600" h="21600">
                <a:moveTo>
                  <a:pt x="0" y="5400"/>
                </a:moveTo>
                <a:lnTo>
                  <a:pt x="16200" y="5400"/>
                </a:lnTo>
                <a:lnTo>
                  <a:pt x="16200" y="0"/>
                </a:lnTo>
                <a:lnTo>
                  <a:pt x="21600" y="10800"/>
                </a:lnTo>
                <a:lnTo>
                  <a:pt x="16200" y="21600"/>
                </a:lnTo>
                <a:lnTo>
                  <a:pt x="16200" y="16200"/>
                </a:lnTo>
                <a:lnTo>
                  <a:pt x="0" y="16200"/>
                </a:lnTo>
                <a:close/>
              </a:path>
            </a:pathLst>
          </a:custGeom>
          <a:solidFill>
            <a:srgbClr val="729fcf"/>
          </a:solidFill>
          <a:ln w="9360">
            <a:solidFill>
              <a:srgbClr val="3465a4"/>
            </a:solidFill>
            <a:round/>
          </a:ln>
        </p:spPr>
        <p:style>
          <a:lnRef idx="0"/>
          <a:fillRef idx="0"/>
          <a:effectRef idx="0"/>
          <a:fontRef idx="minor"/>
        </p:style>
      </p:sp>
      <p:sp>
        <p:nvSpPr>
          <p:cNvPr id="176" name=""/>
          <p:cNvSpPr/>
          <p:nvPr/>
        </p:nvSpPr>
        <p:spPr>
          <a:xfrm>
            <a:off x="3995640" y="2735280"/>
            <a:ext cx="540000" cy="179280"/>
          </a:xfrm>
          <a:custGeom>
            <a:avLst/>
            <a:gdLst/>
            <a:ahLst/>
            <a:rect l="l" t="t" r="r" b="b"/>
            <a:pathLst>
              <a:path w="21600" h="21600">
                <a:moveTo>
                  <a:pt x="0" y="5400"/>
                </a:moveTo>
                <a:lnTo>
                  <a:pt x="16200" y="5400"/>
                </a:lnTo>
                <a:lnTo>
                  <a:pt x="16200" y="0"/>
                </a:lnTo>
                <a:lnTo>
                  <a:pt x="21600" y="10800"/>
                </a:lnTo>
                <a:lnTo>
                  <a:pt x="16200" y="21600"/>
                </a:lnTo>
                <a:lnTo>
                  <a:pt x="16200" y="16200"/>
                </a:lnTo>
                <a:lnTo>
                  <a:pt x="0" y="16200"/>
                </a:lnTo>
                <a:close/>
              </a:path>
            </a:pathLst>
          </a:custGeom>
          <a:solidFill>
            <a:srgbClr val="729fcf"/>
          </a:solidFill>
          <a:ln w="9360">
            <a:solidFill>
              <a:srgbClr val="3465a4"/>
            </a:solidFill>
            <a:round/>
          </a:ln>
        </p:spPr>
        <p:style>
          <a:lnRef idx="0"/>
          <a:fillRef idx="0"/>
          <a:effectRef idx="0"/>
          <a:fontRef idx="minor"/>
        </p:style>
      </p:sp>
      <p:pic>
        <p:nvPicPr>
          <p:cNvPr id="177" name="" descr=""/>
          <p:cNvPicPr/>
          <p:nvPr/>
        </p:nvPicPr>
        <p:blipFill>
          <a:blip r:embed="rId2"/>
          <a:stretch/>
        </p:blipFill>
        <p:spPr>
          <a:xfrm>
            <a:off x="-7920" y="-63360"/>
            <a:ext cx="10078920" cy="4135320"/>
          </a:xfrm>
          <a:prstGeom prst="rect">
            <a:avLst/>
          </a:prstGeom>
          <a:ln w="0">
            <a:noFill/>
          </a:ln>
        </p:spPr>
      </p:pic>
    </p:spTree>
  </p:cSld>
  <p:timing>
    <p:tnLst>
      <p:par>
        <p:cTn id="822" dur="indefinite" restart="never" nodeType="tmRoot">
          <p:childTnLst>
            <p:seq>
              <p:cTn id="823" dur="indefinite" nodeType="mainSeq">
                <p:childTnLst>
                  <p:par>
                    <p:cTn id="824" dur="indefinite" fill="hold">
                      <p:stCondLst>
                        <p:cond delay="indefinite"/>
                      </p:stCondLst>
                      <p:childTnLst>
                        <p:par>
                          <p:cTn id="825" dur="indefinite" fill="hold">
                            <p:stCondLst>
                              <p:cond delay="0"/>
                            </p:stCondLst>
                            <p:childTnLst>
                              <p:par>
                                <p:cTn id="826" dur="indefinite" nodeType="clickEffect" fill="hold" presetClass="entr" presetID="49">
                                  <p:stCondLst>
                                    <p:cond delay="0"/>
                                  </p:stCondLst>
                                  <p:childTnLst>
                                    <p:set>
                                      <p:cBhvr>
                                        <p:cTn id="827" dur="1" fill="hold">
                                          <p:stCondLst>
                                            <p:cond delay="0"/>
                                          </p:stCondLst>
                                        </p:cTn>
                                        <p:tgtEl>
                                          <p:spTgt spid="177"/>
                                        </p:tgtEl>
                                        <p:attrNameLst>
                                          <p:attrName>style.visibility</p:attrName>
                                        </p:attrNameLst>
                                      </p:cBhvr>
                                      <p:to>
                                        <p:strVal val="visible"/>
                                      </p:to>
                                    </p:set>
                                    <p:anim calcmode="lin" valueType="num">
                                      <p:cBhvr additive="repl">
                                        <p:cTn id="828" dur="500" fill="hold"/>
                                        <p:tgtEl>
                                          <p:spTgt spid="177"/>
                                        </p:tgtEl>
                                        <p:attrNameLst>
                                          <p:attrName>ppt_w</p:attrName>
                                        </p:attrNameLst>
                                      </p:cBhvr>
                                      <p:tavLst>
                                        <p:tav tm="0">
                                          <p:val>
                                            <p:strVal val="0"/>
                                          </p:val>
                                        </p:tav>
                                        <p:tav tm="100000">
                                          <p:val>
                                            <p:strVal val="#ppt_w"/>
                                          </p:val>
                                        </p:tav>
                                      </p:tavLst>
                                    </p:anim>
                                    <p:anim calcmode="lin" valueType="num">
                                      <p:cBhvr additive="repl">
                                        <p:cTn id="829" dur="500" fill="hold"/>
                                        <p:tgtEl>
                                          <p:spTgt spid="177"/>
                                        </p:tgtEl>
                                        <p:attrNameLst>
                                          <p:attrName>ppt_h</p:attrName>
                                        </p:attrNameLst>
                                      </p:cBhvr>
                                      <p:tavLst>
                                        <p:tav tm="0">
                                          <p:val>
                                            <p:strVal val="0"/>
                                          </p:val>
                                        </p:tav>
                                        <p:tav tm="100000">
                                          <p:val>
                                            <p:strVal val="#ppt_h"/>
                                          </p:val>
                                        </p:tav>
                                      </p:tavLst>
                                    </p:anim>
                                    <p:anim calcmode="lin" valueType="num">
                                      <p:cBhvr additive="repl">
                                        <p:cTn id="830" dur="500" fill="hold"/>
                                        <p:tgtEl>
                                          <p:spTgt spid="177"/>
                                        </p:tgtEl>
                                        <p:attrNameLst>
                                          <p:attrName>r</p:attrName>
                                        </p:attrNameLst>
                                      </p:cBhvr>
                                      <p:tavLst>
                                        <p:tav tm="0">
                                          <p:val>
                                            <p:strVal val="360"/>
                                          </p:val>
                                        </p:tav>
                                        <p:tav tm="100000">
                                          <p:val>
                                            <p:strVal val="0"/>
                                          </p:val>
                                        </p:tav>
                                      </p:tavLst>
                                    </p:anim>
                                    <p:animEffect filter="fade" transition="in">
                                      <p:cBhvr additive="repl">
                                        <p:cTn id="831" dur="500"/>
                                        <p:tgtEl>
                                          <p:spTgt spid="177"/>
                                        </p:tgtEl>
                                      </p:cBhvr>
                                    </p:animEffect>
                                  </p:childTnLst>
                                </p:cTn>
                              </p:par>
                            </p:childTnLst>
                          </p:cTn>
                        </p:par>
                      </p:childTnLst>
                    </p:cTn>
                  </p:par>
                  <p:par>
                    <p:cTn id="832" dur="indefinite" fill="hold">
                      <p:stCondLst>
                        <p:cond delay="indefinite"/>
                      </p:stCondLst>
                      <p:childTnLst>
                        <p:par>
                          <p:cTn id="833" dur="indefinite" fill="hold">
                            <p:stCondLst>
                              <p:cond delay="0"/>
                            </p:stCondLst>
                            <p:childTnLst>
                              <p:par>
                                <p:cTn id="834" dur="indefinite" nodeType="clickEffect" fill="hold" presetClass="entr" presetID="49">
                                  <p:stCondLst>
                                    <p:cond delay="0"/>
                                  </p:stCondLst>
                                  <p:childTnLst>
                                    <p:set>
                                      <p:cBhvr>
                                        <p:cTn id="835" dur="1" fill="hold">
                                          <p:stCondLst>
                                            <p:cond delay="0"/>
                                          </p:stCondLst>
                                        </p:cTn>
                                        <p:tgtEl>
                                          <p:spTgt spid="171">
                                            <p:txEl>
                                              <p:pRg st="7" end="7"/>
                                            </p:txEl>
                                          </p:spTgt>
                                        </p:tgtEl>
                                        <p:attrNameLst>
                                          <p:attrName>style.visibility</p:attrName>
                                        </p:attrNameLst>
                                      </p:cBhvr>
                                      <p:to>
                                        <p:strVal val="visible"/>
                                      </p:to>
                                    </p:set>
                                    <p:anim calcmode="lin" valueType="num">
                                      <p:cBhvr additive="repl">
                                        <p:cTn id="836" dur="500" fill="hold"/>
                                        <p:tgtEl>
                                          <p:spTgt spid="171">
                                            <p:txEl>
                                              <p:pRg st="7" end="7"/>
                                            </p:txEl>
                                          </p:spTgt>
                                        </p:tgtEl>
                                        <p:attrNameLst>
                                          <p:attrName>ppt_w</p:attrName>
                                        </p:attrNameLst>
                                      </p:cBhvr>
                                      <p:tavLst>
                                        <p:tav tm="0">
                                          <p:val>
                                            <p:strVal val="0"/>
                                          </p:val>
                                        </p:tav>
                                        <p:tav tm="100000">
                                          <p:val>
                                            <p:strVal val="#ppt_w"/>
                                          </p:val>
                                        </p:tav>
                                      </p:tavLst>
                                    </p:anim>
                                    <p:anim calcmode="lin" valueType="num">
                                      <p:cBhvr additive="repl">
                                        <p:cTn id="837" dur="500" fill="hold"/>
                                        <p:tgtEl>
                                          <p:spTgt spid="171">
                                            <p:txEl>
                                              <p:pRg st="7" end="7"/>
                                            </p:txEl>
                                          </p:spTgt>
                                        </p:tgtEl>
                                        <p:attrNameLst>
                                          <p:attrName>ppt_h</p:attrName>
                                        </p:attrNameLst>
                                      </p:cBhvr>
                                      <p:tavLst>
                                        <p:tav tm="0">
                                          <p:val>
                                            <p:strVal val="0"/>
                                          </p:val>
                                        </p:tav>
                                        <p:tav tm="100000">
                                          <p:val>
                                            <p:strVal val="#ppt_h"/>
                                          </p:val>
                                        </p:tav>
                                      </p:tavLst>
                                    </p:anim>
                                    <p:anim calcmode="lin" valueType="num">
                                      <p:cBhvr additive="repl">
                                        <p:cTn id="838" dur="500" fill="hold"/>
                                        <p:tgtEl>
                                          <p:spTgt spid="171">
                                            <p:txEl>
                                              <p:pRg st="7" end="7"/>
                                            </p:txEl>
                                          </p:spTgt>
                                        </p:tgtEl>
                                        <p:attrNameLst>
                                          <p:attrName>r</p:attrName>
                                        </p:attrNameLst>
                                      </p:cBhvr>
                                      <p:tavLst>
                                        <p:tav tm="0">
                                          <p:val>
                                            <p:strVal val="360"/>
                                          </p:val>
                                        </p:tav>
                                        <p:tav tm="100000">
                                          <p:val>
                                            <p:strVal val="0"/>
                                          </p:val>
                                        </p:tav>
                                      </p:tavLst>
                                    </p:anim>
                                    <p:animEffect filter="fade" transition="in">
                                      <p:cBhvr additive="repl">
                                        <p:cTn id="839" dur="500"/>
                                        <p:tgtEl>
                                          <p:spTgt spid="171">
                                            <p:txEl>
                                              <p:pRg st="7" end="7"/>
                                            </p:txEl>
                                          </p:spTgt>
                                        </p:tgtEl>
                                      </p:cBhvr>
                                    </p:animEffect>
                                  </p:childTnLst>
                                </p:cTn>
                              </p:par>
                            </p:childTnLst>
                          </p:cTn>
                        </p:par>
                      </p:childTnLst>
                    </p:cTn>
                  </p:par>
                  <p:par>
                    <p:cTn id="840" dur="indefinite" fill="hold">
                      <p:stCondLst>
                        <p:cond delay="indefinite"/>
                      </p:stCondLst>
                      <p:childTnLst>
                        <p:par>
                          <p:cTn id="841" dur="indefinite" fill="hold">
                            <p:stCondLst>
                              <p:cond delay="0"/>
                            </p:stCondLst>
                            <p:childTnLst>
                              <p:par>
                                <p:cTn id="842" dur="indefinite" nodeType="clickEffect" fill="hold" presetClass="entr" presetID="2" presetSubtype="4">
                                  <p:stCondLst>
                                    <p:cond delay="0"/>
                                  </p:stCondLst>
                                  <p:childTnLst>
                                    <p:set>
                                      <p:cBhvr>
                                        <p:cTn id="843" dur="1" fill="hold">
                                          <p:stCondLst>
                                            <p:cond delay="0"/>
                                          </p:stCondLst>
                                        </p:cTn>
                                        <p:tgtEl>
                                          <p:spTgt spid="171">
                                            <p:txEl>
                                              <p:pRg st="8" end="8"/>
                                            </p:txEl>
                                          </p:spTgt>
                                        </p:tgtEl>
                                        <p:attrNameLst>
                                          <p:attrName>style.visibility</p:attrName>
                                        </p:attrNameLst>
                                      </p:cBhvr>
                                      <p:to>
                                        <p:strVal val="visible"/>
                                      </p:to>
                                    </p:set>
                                    <p:anim calcmode="lin" valueType="num">
                                      <p:cBhvr additive="repl">
                                        <p:cTn id="844" dur="500" fill="hold"/>
                                        <p:tgtEl>
                                          <p:spTgt spid="171">
                                            <p:txEl>
                                              <p:pRg st="8" end="8"/>
                                            </p:txEl>
                                          </p:spTgt>
                                        </p:tgtEl>
                                        <p:attrNameLst>
                                          <p:attrName>ppt_x</p:attrName>
                                        </p:attrNameLst>
                                      </p:cBhvr>
                                      <p:tavLst>
                                        <p:tav tm="0">
                                          <p:val>
                                            <p:strVal val="#ppt_x"/>
                                          </p:val>
                                        </p:tav>
                                        <p:tav tm="100000">
                                          <p:val>
                                            <p:strVal val="#ppt_x"/>
                                          </p:val>
                                        </p:tav>
                                      </p:tavLst>
                                    </p:anim>
                                    <p:anim calcmode="lin" valueType="num">
                                      <p:cBhvr additive="repl">
                                        <p:cTn id="845" dur="500" fill="hold"/>
                                        <p:tgtEl>
                                          <p:spTgt spid="171">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78" name="PlaceHolder 1"/>
          <p:cNvSpPr>
            <a:spLocks noGrp="1"/>
          </p:cNvSpPr>
          <p:nvPr>
            <p:ph type="title"/>
          </p:nvPr>
        </p:nvSpPr>
        <p:spPr>
          <a:xfrm>
            <a:off x="502920" y="9000"/>
            <a:ext cx="9063000" cy="938520"/>
          </a:xfrm>
          <a:prstGeom prst="rect">
            <a:avLst/>
          </a:prstGeom>
          <a:noFill/>
          <a:ln w="0">
            <a:noFill/>
          </a:ln>
        </p:spPr>
        <p:txBody>
          <a:bodyPr lIns="0" rIns="0" tIns="0" bIns="0" anchor="ctr">
            <a:noAutofit/>
          </a:bodyPr>
          <a:p>
            <a:pPr algn="ctr">
              <a:lnSpc>
                <a:spcPct val="93000"/>
              </a:lnSpc>
              <a:spcBef>
                <a:spcPts val="751"/>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4400" spc="-1" strike="noStrike">
                <a:solidFill>
                  <a:srgbClr val="000000"/>
                </a:solidFill>
                <a:latin typeface="DejaVu Sans"/>
              </a:rPr>
              <a:t>OSSERVAZIONE N. 13</a:t>
            </a:r>
            <a:endParaRPr b="0" lang="it-IT" sz="4400" spc="-1" strike="noStrike">
              <a:solidFill>
                <a:srgbClr val="000000"/>
              </a:solidFill>
              <a:latin typeface="Arial"/>
            </a:endParaRPr>
          </a:p>
        </p:txBody>
      </p:sp>
      <p:sp>
        <p:nvSpPr>
          <p:cNvPr id="179" name="PlaceHolder 2"/>
          <p:cNvSpPr>
            <a:spLocks noGrp="1"/>
          </p:cNvSpPr>
          <p:nvPr>
            <p:ph/>
          </p:nvPr>
        </p:nvSpPr>
        <p:spPr>
          <a:xfrm>
            <a:off x="178920" y="845640"/>
            <a:ext cx="9720360" cy="4086360"/>
          </a:xfrm>
          <a:prstGeom prst="rect">
            <a:avLst/>
          </a:prstGeom>
          <a:solidFill>
            <a:srgbClr val="fffffe"/>
          </a:solidFill>
          <a:ln w="0">
            <a:noFill/>
          </a:ln>
        </p:spPr>
        <p:txBody>
          <a:bodyPr lIns="0" rIns="0" tIns="28440" bIns="0" anchor="t">
            <a:normAutofit fontScale="65000"/>
          </a:bodyPr>
          <a:p>
            <a:pPr algn="ctr">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3200" spc="-1" strike="noStrike">
                <a:solidFill>
                  <a:srgbClr val="000000"/>
                </a:solidFill>
                <a:latin typeface="DejaVu Sans"/>
              </a:rPr>
              <a:t>ZONE D - DIMENSIONAMENTO E ALTRO (D1  81,6 ha)</a:t>
            </a:r>
            <a:endParaRPr b="0" lang="it-IT" sz="3200" spc="-1" strike="noStrike">
              <a:solidFill>
                <a:srgbClr val="000000"/>
              </a:solidFill>
              <a:latin typeface="Arial"/>
            </a:endParaRPr>
          </a:p>
          <a:p>
            <a:pPr algn="just">
              <a:lnSpc>
                <a:spcPct val="93000"/>
              </a:lnSpc>
              <a:spcBef>
                <a:spcPts val="1026"/>
              </a:spcBef>
              <a:spcAft>
                <a:spcPts val="850"/>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400" spc="-1" strike="noStrike">
                <a:solidFill>
                  <a:srgbClr val="000000"/>
                </a:solidFill>
                <a:latin typeface="DejaVu Sans"/>
              </a:rPr>
              <a:t>Categorie Funzionali del P.O.C. arbitrarie. Non verificabile conformità a P.S.I.</a:t>
            </a:r>
            <a:endParaRPr b="0" lang="it-IT" sz="2400" spc="-1" strike="noStrike">
              <a:solidFill>
                <a:srgbClr val="000000"/>
              </a:solidFill>
              <a:latin typeface="Arial"/>
            </a:endParaRPr>
          </a:p>
          <a:p>
            <a:pPr algn="just">
              <a:lnSpc>
                <a:spcPct val="93000"/>
              </a:lnSpc>
              <a:spcBef>
                <a:spcPts val="1026"/>
              </a:spcBef>
              <a:spcAft>
                <a:spcPts val="850"/>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400" spc="-1" strike="noStrike">
                <a:solidFill>
                  <a:srgbClr val="000000"/>
                </a:solidFill>
                <a:latin typeface="DejaVu Sans"/>
              </a:rPr>
              <a:t>ZONE D non conformi a D.M. 1444/68 (Turistico-Ricettivo in zona D impianti industr.).</a:t>
            </a:r>
            <a:endParaRPr b="0" lang="it-IT" sz="2400" spc="-1" strike="noStrike">
              <a:solidFill>
                <a:srgbClr val="000000"/>
              </a:solidFill>
              <a:latin typeface="Arial"/>
            </a:endParaRPr>
          </a:p>
          <a:p>
            <a:pPr algn="just">
              <a:lnSpc>
                <a:spcPct val="93000"/>
              </a:lnSpc>
              <a:spcBef>
                <a:spcPts val="1026"/>
              </a:spcBef>
              <a:spcAft>
                <a:spcPts val="850"/>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400" spc="-1" strike="noStrike">
                <a:solidFill>
                  <a:srgbClr val="000000"/>
                </a:solidFill>
                <a:latin typeface="DejaVu Sans"/>
              </a:rPr>
              <a:t>Mancato conteggio ai fini del dimensionamento delle ingenti premialità sull’esistente (in contrasto con Regolamento Regionale e Tabella).</a:t>
            </a:r>
            <a:endParaRPr b="0" lang="it-IT" sz="2400" spc="-1" strike="noStrike">
              <a:solidFill>
                <a:srgbClr val="000000"/>
              </a:solidFill>
              <a:latin typeface="Arial"/>
            </a:endParaRPr>
          </a:p>
          <a:p>
            <a:pPr algn="just">
              <a:lnSpc>
                <a:spcPct val="93000"/>
              </a:lnSpc>
              <a:spcBef>
                <a:spcPts val="1026"/>
              </a:spcBef>
              <a:spcAft>
                <a:spcPts val="850"/>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400" spc="-1" strike="noStrike">
                <a:solidFill>
                  <a:srgbClr val="000000"/>
                </a:solidFill>
                <a:latin typeface="DejaVu Sans"/>
              </a:rPr>
              <a:t>Anche qui per alcune UTOE e alcune destinazioni </a:t>
            </a:r>
            <a:endParaRPr b="0" lang="it-IT" sz="2400" spc="-1" strike="noStrike">
              <a:solidFill>
                <a:srgbClr val="000000"/>
              </a:solidFill>
              <a:latin typeface="Arial"/>
            </a:endParaRPr>
          </a:p>
          <a:p>
            <a:pPr algn="ctr">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4000" spc="-1" strike="noStrike">
                <a:solidFill>
                  <a:srgbClr val="000000"/>
                </a:solidFill>
                <a:latin typeface="DejaVu Sans"/>
              </a:rPr>
              <a:t>D I S C R E P A N Z E   C L A M O R O S E</a:t>
            </a:r>
            <a:endParaRPr b="0" lang="it-IT" sz="4000" spc="-1" strike="noStrike">
              <a:solidFill>
                <a:srgbClr val="000000"/>
              </a:solidFill>
              <a:latin typeface="Arial"/>
            </a:endParaRPr>
          </a:p>
          <a:p>
            <a:pPr algn="just">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400" spc="-1" strike="noStrike">
                <a:solidFill>
                  <a:srgbClr val="000000"/>
                </a:solidFill>
                <a:latin typeface="DejaVu Sans"/>
              </a:rPr>
              <a:t>analoghe a quelle già segnalate per le zone B e C.</a:t>
            </a:r>
            <a:endParaRPr b="0" lang="it-IT" sz="2400" spc="-1" strike="noStrike">
              <a:solidFill>
                <a:srgbClr val="000000"/>
              </a:solidFill>
              <a:latin typeface="Arial"/>
            </a:endParaRPr>
          </a:p>
          <a:p>
            <a:pPr algn="ctr">
              <a:lnSpc>
                <a:spcPct val="93000"/>
              </a:lnSpc>
              <a:spcBef>
                <a:spcPts val="1026"/>
              </a:spcBef>
              <a:spcAft>
                <a:spcPts val="850"/>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it-IT" sz="2400" spc="-1" strike="noStrike">
                <a:solidFill>
                  <a:srgbClr val="0000ff"/>
                </a:solidFill>
                <a:latin typeface="DejaVu Sans"/>
              </a:rPr>
              <a:t>Non si dimostra la conformità del P.O.C. al P.S.I. </a:t>
            </a:r>
            <a:endParaRPr b="0" lang="it-IT" sz="2400" spc="-1" strike="noStrike">
              <a:solidFill>
                <a:srgbClr val="000000"/>
              </a:solidFill>
              <a:latin typeface="Arial"/>
            </a:endParaRPr>
          </a:p>
          <a:p>
            <a:pPr algn="ctr">
              <a:lnSpc>
                <a:spcPct val="93000"/>
              </a:lnSpc>
              <a:spcBef>
                <a:spcPts val="1026"/>
              </a:spcBef>
              <a:spcAft>
                <a:spcPts val="850"/>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it-IT" sz="2400" spc="-1" strike="noStrike">
                <a:solidFill>
                  <a:srgbClr val="0000ff"/>
                </a:solidFill>
                <a:latin typeface="DejaVu Sans"/>
              </a:rPr>
              <a:t>Così non può essere approvato!</a:t>
            </a:r>
            <a:endParaRPr b="0" lang="it-IT" sz="2400" spc="-1" strike="noStrike">
              <a:solidFill>
                <a:srgbClr val="000000"/>
              </a:solidFill>
              <a:latin typeface="Arial"/>
            </a:endParaRPr>
          </a:p>
          <a:p>
            <a:pPr algn="ctr">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it-IT" sz="2400" spc="-1" strike="noStrike">
                <a:solidFill>
                  <a:srgbClr val="0000ff"/>
                </a:solidFill>
                <a:latin typeface="DejaVu Sans"/>
              </a:rPr>
              <a:t>Va revocata l’adozione, modificato e riadottato.</a:t>
            </a:r>
            <a:endParaRPr b="0" lang="it-IT" sz="2400" spc="-1" strike="noStrike">
              <a:solidFill>
                <a:srgbClr val="000000"/>
              </a:solidFill>
              <a:latin typeface="Arial"/>
            </a:endParaRPr>
          </a:p>
        </p:txBody>
      </p:sp>
    </p:spTree>
  </p:cSld>
  <p:timing>
    <p:tnLst>
      <p:par>
        <p:cTn id="846" dur="indefinite" restart="never" nodeType="tmRoot">
          <p:childTnLst>
            <p:seq>
              <p:cTn id="847" dur="indefinite" nodeType="mainSeq">
                <p:childTnLst>
                  <p:par>
                    <p:cTn id="848" dur="indefinite" fill="hold">
                      <p:stCondLst>
                        <p:cond delay="indefinite"/>
                      </p:stCondLst>
                      <p:childTnLst>
                        <p:par>
                          <p:cTn id="849" dur="indefinite" fill="hold">
                            <p:stCondLst>
                              <p:cond delay="0"/>
                            </p:stCondLst>
                            <p:childTnLst>
                              <p:par>
                                <p:cTn id="850" dur="indefinite" nodeType="clickEffect" fill="hold" presetClass="entr" presetID="2" presetSubtype="4">
                                  <p:stCondLst>
                                    <p:cond delay="0"/>
                                  </p:stCondLst>
                                  <p:childTnLst>
                                    <p:set>
                                      <p:cBhvr>
                                        <p:cTn id="851" dur="1" fill="hold">
                                          <p:stCondLst>
                                            <p:cond delay="0"/>
                                          </p:stCondLst>
                                        </p:cTn>
                                        <p:tgtEl>
                                          <p:spTgt spid="179">
                                            <p:txEl>
                                              <p:pRg st="1" end="1"/>
                                            </p:txEl>
                                          </p:spTgt>
                                        </p:tgtEl>
                                        <p:attrNameLst>
                                          <p:attrName>style.visibility</p:attrName>
                                        </p:attrNameLst>
                                      </p:cBhvr>
                                      <p:to>
                                        <p:strVal val="visible"/>
                                      </p:to>
                                    </p:set>
                                    <p:anim calcmode="lin" valueType="num">
                                      <p:cBhvr additive="repl">
                                        <p:cTn id="852" dur="500" fill="hold"/>
                                        <p:tgtEl>
                                          <p:spTgt spid="179">
                                            <p:txEl>
                                              <p:pRg st="1" end="1"/>
                                            </p:txEl>
                                          </p:spTgt>
                                        </p:tgtEl>
                                        <p:attrNameLst>
                                          <p:attrName>ppt_x</p:attrName>
                                        </p:attrNameLst>
                                      </p:cBhvr>
                                      <p:tavLst>
                                        <p:tav tm="0">
                                          <p:val>
                                            <p:strVal val="#ppt_x"/>
                                          </p:val>
                                        </p:tav>
                                        <p:tav tm="100000">
                                          <p:val>
                                            <p:strVal val="#ppt_x"/>
                                          </p:val>
                                        </p:tav>
                                      </p:tavLst>
                                    </p:anim>
                                    <p:anim calcmode="lin" valueType="num">
                                      <p:cBhvr additive="repl">
                                        <p:cTn id="853" dur="500" fill="hold"/>
                                        <p:tgtEl>
                                          <p:spTgt spid="17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854" dur="indefinite" fill="hold">
                      <p:stCondLst>
                        <p:cond delay="indefinite"/>
                      </p:stCondLst>
                      <p:childTnLst>
                        <p:par>
                          <p:cTn id="855" dur="indefinite" fill="hold">
                            <p:stCondLst>
                              <p:cond delay="0"/>
                            </p:stCondLst>
                            <p:childTnLst>
                              <p:par>
                                <p:cTn id="856" dur="indefinite" nodeType="clickEffect" fill="hold" presetClass="entr" presetID="2" presetSubtype="4">
                                  <p:stCondLst>
                                    <p:cond delay="0"/>
                                  </p:stCondLst>
                                  <p:childTnLst>
                                    <p:set>
                                      <p:cBhvr>
                                        <p:cTn id="857" dur="1" fill="hold">
                                          <p:stCondLst>
                                            <p:cond delay="0"/>
                                          </p:stCondLst>
                                        </p:cTn>
                                        <p:tgtEl>
                                          <p:spTgt spid="179">
                                            <p:txEl>
                                              <p:pRg st="2" end="2"/>
                                            </p:txEl>
                                          </p:spTgt>
                                        </p:tgtEl>
                                        <p:attrNameLst>
                                          <p:attrName>style.visibility</p:attrName>
                                        </p:attrNameLst>
                                      </p:cBhvr>
                                      <p:to>
                                        <p:strVal val="visible"/>
                                      </p:to>
                                    </p:set>
                                    <p:anim calcmode="lin" valueType="num">
                                      <p:cBhvr additive="repl">
                                        <p:cTn id="858" dur="500" fill="hold"/>
                                        <p:tgtEl>
                                          <p:spTgt spid="179">
                                            <p:txEl>
                                              <p:pRg st="2" end="2"/>
                                            </p:txEl>
                                          </p:spTgt>
                                        </p:tgtEl>
                                        <p:attrNameLst>
                                          <p:attrName>ppt_x</p:attrName>
                                        </p:attrNameLst>
                                      </p:cBhvr>
                                      <p:tavLst>
                                        <p:tav tm="0">
                                          <p:val>
                                            <p:strVal val="#ppt_x"/>
                                          </p:val>
                                        </p:tav>
                                        <p:tav tm="100000">
                                          <p:val>
                                            <p:strVal val="#ppt_x"/>
                                          </p:val>
                                        </p:tav>
                                      </p:tavLst>
                                    </p:anim>
                                    <p:anim calcmode="lin" valueType="num">
                                      <p:cBhvr additive="repl">
                                        <p:cTn id="859" dur="500" fill="hold"/>
                                        <p:tgtEl>
                                          <p:spTgt spid="17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860" dur="indefinite" fill="hold">
                      <p:stCondLst>
                        <p:cond delay="indefinite"/>
                      </p:stCondLst>
                      <p:childTnLst>
                        <p:par>
                          <p:cTn id="861" dur="indefinite" fill="hold">
                            <p:stCondLst>
                              <p:cond delay="0"/>
                            </p:stCondLst>
                            <p:childTnLst>
                              <p:par>
                                <p:cTn id="862" dur="indefinite" nodeType="clickEffect" fill="hold" presetClass="entr" presetID="2" presetSubtype="4">
                                  <p:stCondLst>
                                    <p:cond delay="0"/>
                                  </p:stCondLst>
                                  <p:childTnLst>
                                    <p:set>
                                      <p:cBhvr>
                                        <p:cTn id="863" dur="1" fill="hold">
                                          <p:stCondLst>
                                            <p:cond delay="0"/>
                                          </p:stCondLst>
                                        </p:cTn>
                                        <p:tgtEl>
                                          <p:spTgt spid="179">
                                            <p:txEl>
                                              <p:pRg st="3" end="3"/>
                                            </p:txEl>
                                          </p:spTgt>
                                        </p:tgtEl>
                                        <p:attrNameLst>
                                          <p:attrName>style.visibility</p:attrName>
                                        </p:attrNameLst>
                                      </p:cBhvr>
                                      <p:to>
                                        <p:strVal val="visible"/>
                                      </p:to>
                                    </p:set>
                                    <p:anim calcmode="lin" valueType="num">
                                      <p:cBhvr additive="repl">
                                        <p:cTn id="864" dur="500" fill="hold"/>
                                        <p:tgtEl>
                                          <p:spTgt spid="179">
                                            <p:txEl>
                                              <p:pRg st="3" end="3"/>
                                            </p:txEl>
                                          </p:spTgt>
                                        </p:tgtEl>
                                        <p:attrNameLst>
                                          <p:attrName>ppt_x</p:attrName>
                                        </p:attrNameLst>
                                      </p:cBhvr>
                                      <p:tavLst>
                                        <p:tav tm="0">
                                          <p:val>
                                            <p:strVal val="#ppt_x"/>
                                          </p:val>
                                        </p:tav>
                                        <p:tav tm="100000">
                                          <p:val>
                                            <p:strVal val="#ppt_x"/>
                                          </p:val>
                                        </p:tav>
                                      </p:tavLst>
                                    </p:anim>
                                    <p:anim calcmode="lin" valueType="num">
                                      <p:cBhvr additive="repl">
                                        <p:cTn id="865" dur="500" fill="hold"/>
                                        <p:tgtEl>
                                          <p:spTgt spid="17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866" dur="indefinite" fill="hold">
                      <p:stCondLst>
                        <p:cond delay="indefinite"/>
                      </p:stCondLst>
                      <p:childTnLst>
                        <p:par>
                          <p:cTn id="867" dur="indefinite" fill="hold">
                            <p:stCondLst>
                              <p:cond delay="0"/>
                            </p:stCondLst>
                            <p:childTnLst>
                              <p:par>
                                <p:cTn id="868" dur="indefinite" nodeType="clickEffect" fill="hold" presetClass="entr" presetID="2" presetSubtype="4">
                                  <p:stCondLst>
                                    <p:cond delay="0"/>
                                  </p:stCondLst>
                                  <p:childTnLst>
                                    <p:set>
                                      <p:cBhvr>
                                        <p:cTn id="869" dur="1" fill="hold">
                                          <p:stCondLst>
                                            <p:cond delay="0"/>
                                          </p:stCondLst>
                                        </p:cTn>
                                        <p:tgtEl>
                                          <p:spTgt spid="179">
                                            <p:txEl>
                                              <p:pRg st="4" end="4"/>
                                            </p:txEl>
                                          </p:spTgt>
                                        </p:tgtEl>
                                        <p:attrNameLst>
                                          <p:attrName>style.visibility</p:attrName>
                                        </p:attrNameLst>
                                      </p:cBhvr>
                                      <p:to>
                                        <p:strVal val="visible"/>
                                      </p:to>
                                    </p:set>
                                    <p:anim calcmode="lin" valueType="num">
                                      <p:cBhvr additive="repl">
                                        <p:cTn id="870" dur="500" fill="hold"/>
                                        <p:tgtEl>
                                          <p:spTgt spid="179">
                                            <p:txEl>
                                              <p:pRg st="4" end="4"/>
                                            </p:txEl>
                                          </p:spTgt>
                                        </p:tgtEl>
                                        <p:attrNameLst>
                                          <p:attrName>ppt_x</p:attrName>
                                        </p:attrNameLst>
                                      </p:cBhvr>
                                      <p:tavLst>
                                        <p:tav tm="0">
                                          <p:val>
                                            <p:strVal val="#ppt_x"/>
                                          </p:val>
                                        </p:tav>
                                        <p:tav tm="100000">
                                          <p:val>
                                            <p:strVal val="#ppt_x"/>
                                          </p:val>
                                        </p:tav>
                                      </p:tavLst>
                                    </p:anim>
                                    <p:anim calcmode="lin" valueType="num">
                                      <p:cBhvr additive="repl">
                                        <p:cTn id="871" dur="500" fill="hold"/>
                                        <p:tgtEl>
                                          <p:spTgt spid="17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872" dur="indefinite" fill="hold">
                      <p:stCondLst>
                        <p:cond delay="indefinite"/>
                      </p:stCondLst>
                      <p:childTnLst>
                        <p:par>
                          <p:cTn id="873" dur="indefinite" fill="hold">
                            <p:stCondLst>
                              <p:cond delay="0"/>
                            </p:stCondLst>
                            <p:childTnLst>
                              <p:par>
                                <p:cTn id="874" nodeType="clickEffect" fill="hold" presetClass="entr" presetID="2" presetSubtype="4">
                                  <p:stCondLst>
                                    <p:cond delay="0"/>
                                  </p:stCondLst>
                                  <p:iterate type="lt">
                                    <p:tmAbs val="17.9999988555908"/>
                                  </p:iterate>
                                  <p:childTnLst>
                                    <p:set>
                                      <p:cBhvr>
                                        <p:cTn id="875" dur="indefinite" fill="hold">
                                          <p:stCondLst>
                                            <p:cond delay="0"/>
                                          </p:stCondLst>
                                        </p:cTn>
                                        <p:tgtEl>
                                          <p:spTgt spid="179">
                                            <p:txEl>
                                              <p:pRg st="5" end="5"/>
                                            </p:txEl>
                                          </p:spTgt>
                                        </p:tgtEl>
                                        <p:attrNameLst>
                                          <p:attrName>style.visibility</p:attrName>
                                        </p:attrNameLst>
                                      </p:cBhvr>
                                      <p:to>
                                        <p:strVal val="visible"/>
                                      </p:to>
                                    </p:set>
                                    <p:anim calcmode="lin" valueType="num">
                                      <p:cBhvr additive="repl">
                                        <p:cTn id="876" dur="120" fill="hold"/>
                                        <p:tgtEl>
                                          <p:spTgt spid="179">
                                            <p:txEl>
                                              <p:pRg st="5" end="5"/>
                                            </p:txEl>
                                          </p:spTgt>
                                        </p:tgtEl>
                                        <p:attrNameLst>
                                          <p:attrName>ppt_x</p:attrName>
                                        </p:attrNameLst>
                                      </p:cBhvr>
                                      <p:tavLst>
                                        <p:tav tm="0">
                                          <p:val>
                                            <p:strVal val="#ppt_x"/>
                                          </p:val>
                                        </p:tav>
                                        <p:tav tm="100000">
                                          <p:val>
                                            <p:strVal val="#ppt_x"/>
                                          </p:val>
                                        </p:tav>
                                      </p:tavLst>
                                    </p:anim>
                                    <p:anim calcmode="lin" valueType="num">
                                      <p:cBhvr additive="repl">
                                        <p:cTn id="877" dur="120" fill="hold"/>
                                        <p:tgtEl>
                                          <p:spTgt spid="17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878" dur="indefinite" fill="hold">
                      <p:stCondLst>
                        <p:cond delay="indefinite"/>
                      </p:stCondLst>
                      <p:childTnLst>
                        <p:par>
                          <p:cTn id="879" dur="indefinite" fill="hold">
                            <p:stCondLst>
                              <p:cond delay="0"/>
                            </p:stCondLst>
                            <p:childTnLst>
                              <p:par>
                                <p:cTn id="880" dur="indefinite" nodeType="clickEffect" fill="hold" presetClass="entr" presetID="2" presetSubtype="4">
                                  <p:stCondLst>
                                    <p:cond delay="0"/>
                                  </p:stCondLst>
                                  <p:childTnLst>
                                    <p:set>
                                      <p:cBhvr>
                                        <p:cTn id="881" dur="1" fill="hold">
                                          <p:stCondLst>
                                            <p:cond delay="0"/>
                                          </p:stCondLst>
                                        </p:cTn>
                                        <p:tgtEl>
                                          <p:spTgt spid="179">
                                            <p:txEl>
                                              <p:pRg st="6" end="6"/>
                                            </p:txEl>
                                          </p:spTgt>
                                        </p:tgtEl>
                                        <p:attrNameLst>
                                          <p:attrName>style.visibility</p:attrName>
                                        </p:attrNameLst>
                                      </p:cBhvr>
                                      <p:to>
                                        <p:strVal val="visible"/>
                                      </p:to>
                                    </p:set>
                                    <p:anim calcmode="lin" valueType="num">
                                      <p:cBhvr additive="repl">
                                        <p:cTn id="882" dur="500" fill="hold"/>
                                        <p:tgtEl>
                                          <p:spTgt spid="179">
                                            <p:txEl>
                                              <p:pRg st="6" end="6"/>
                                            </p:txEl>
                                          </p:spTgt>
                                        </p:tgtEl>
                                        <p:attrNameLst>
                                          <p:attrName>ppt_x</p:attrName>
                                        </p:attrNameLst>
                                      </p:cBhvr>
                                      <p:tavLst>
                                        <p:tav tm="0">
                                          <p:val>
                                            <p:strVal val="#ppt_x"/>
                                          </p:val>
                                        </p:tav>
                                        <p:tav tm="100000">
                                          <p:val>
                                            <p:strVal val="#ppt_x"/>
                                          </p:val>
                                        </p:tav>
                                      </p:tavLst>
                                    </p:anim>
                                    <p:anim calcmode="lin" valueType="num">
                                      <p:cBhvr additive="repl">
                                        <p:cTn id="883" dur="500" fill="hold"/>
                                        <p:tgtEl>
                                          <p:spTgt spid="17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884" dur="indefinite" fill="hold">
                      <p:stCondLst>
                        <p:cond delay="indefinite"/>
                      </p:stCondLst>
                      <p:childTnLst>
                        <p:par>
                          <p:cTn id="885" dur="indefinite" fill="hold">
                            <p:stCondLst>
                              <p:cond delay="0"/>
                            </p:stCondLst>
                            <p:childTnLst>
                              <p:par>
                                <p:cTn id="886" dur="indefinite" nodeType="clickEffect" fill="hold" presetClass="entr" presetID="49">
                                  <p:stCondLst>
                                    <p:cond delay="0"/>
                                  </p:stCondLst>
                                  <p:childTnLst>
                                    <p:set>
                                      <p:cBhvr>
                                        <p:cTn id="887" dur="1" fill="hold">
                                          <p:stCondLst>
                                            <p:cond delay="0"/>
                                          </p:stCondLst>
                                        </p:cTn>
                                        <p:tgtEl>
                                          <p:spTgt spid="179">
                                            <p:txEl>
                                              <p:pRg st="7" end="7"/>
                                            </p:txEl>
                                          </p:spTgt>
                                        </p:tgtEl>
                                        <p:attrNameLst>
                                          <p:attrName>style.visibility</p:attrName>
                                        </p:attrNameLst>
                                      </p:cBhvr>
                                      <p:to>
                                        <p:strVal val="visible"/>
                                      </p:to>
                                    </p:set>
                                    <p:anim calcmode="lin" valueType="num">
                                      <p:cBhvr additive="repl">
                                        <p:cTn id="888" dur="500" fill="hold"/>
                                        <p:tgtEl>
                                          <p:spTgt spid="179">
                                            <p:txEl>
                                              <p:pRg st="7" end="7"/>
                                            </p:txEl>
                                          </p:spTgt>
                                        </p:tgtEl>
                                        <p:attrNameLst>
                                          <p:attrName>ppt_w</p:attrName>
                                        </p:attrNameLst>
                                      </p:cBhvr>
                                      <p:tavLst>
                                        <p:tav tm="0">
                                          <p:val>
                                            <p:strVal val="0"/>
                                          </p:val>
                                        </p:tav>
                                        <p:tav tm="100000">
                                          <p:val>
                                            <p:strVal val="#ppt_w"/>
                                          </p:val>
                                        </p:tav>
                                      </p:tavLst>
                                    </p:anim>
                                    <p:anim calcmode="lin" valueType="num">
                                      <p:cBhvr additive="repl">
                                        <p:cTn id="889" dur="500" fill="hold"/>
                                        <p:tgtEl>
                                          <p:spTgt spid="179">
                                            <p:txEl>
                                              <p:pRg st="7" end="7"/>
                                            </p:txEl>
                                          </p:spTgt>
                                        </p:tgtEl>
                                        <p:attrNameLst>
                                          <p:attrName>ppt_h</p:attrName>
                                        </p:attrNameLst>
                                      </p:cBhvr>
                                      <p:tavLst>
                                        <p:tav tm="0">
                                          <p:val>
                                            <p:strVal val="0"/>
                                          </p:val>
                                        </p:tav>
                                        <p:tav tm="100000">
                                          <p:val>
                                            <p:strVal val="#ppt_h"/>
                                          </p:val>
                                        </p:tav>
                                      </p:tavLst>
                                    </p:anim>
                                    <p:anim calcmode="lin" valueType="num">
                                      <p:cBhvr additive="repl">
                                        <p:cTn id="890" dur="500" fill="hold"/>
                                        <p:tgtEl>
                                          <p:spTgt spid="179">
                                            <p:txEl>
                                              <p:pRg st="7" end="7"/>
                                            </p:txEl>
                                          </p:spTgt>
                                        </p:tgtEl>
                                        <p:attrNameLst>
                                          <p:attrName>r</p:attrName>
                                        </p:attrNameLst>
                                      </p:cBhvr>
                                      <p:tavLst>
                                        <p:tav tm="0">
                                          <p:val>
                                            <p:strVal val="360"/>
                                          </p:val>
                                        </p:tav>
                                        <p:tav tm="100000">
                                          <p:val>
                                            <p:strVal val="0"/>
                                          </p:val>
                                        </p:tav>
                                      </p:tavLst>
                                    </p:anim>
                                    <p:animEffect filter="fade" transition="in">
                                      <p:cBhvr additive="repl">
                                        <p:cTn id="891" dur="500"/>
                                        <p:tgtEl>
                                          <p:spTgt spid="179">
                                            <p:txEl>
                                              <p:pRg st="7" end="7"/>
                                            </p:txEl>
                                          </p:spTgt>
                                        </p:tgtEl>
                                      </p:cBhvr>
                                    </p:animEffect>
                                  </p:childTnLst>
                                </p:cTn>
                              </p:par>
                              <p:par>
                                <p:cTn id="892" dur="indefinite" nodeType="withEffect" fill="hold" presetClass="entr" presetID="49">
                                  <p:stCondLst>
                                    <p:cond delay="0"/>
                                  </p:stCondLst>
                                  <p:childTnLst>
                                    <p:set>
                                      <p:cBhvr>
                                        <p:cTn id="893" dur="1" fill="hold">
                                          <p:stCondLst>
                                            <p:cond delay="0"/>
                                          </p:stCondLst>
                                        </p:cTn>
                                        <p:tgtEl>
                                          <p:spTgt spid="179">
                                            <p:txEl>
                                              <p:pRg st="8" end="8"/>
                                            </p:txEl>
                                          </p:spTgt>
                                        </p:tgtEl>
                                        <p:attrNameLst>
                                          <p:attrName>style.visibility</p:attrName>
                                        </p:attrNameLst>
                                      </p:cBhvr>
                                      <p:to>
                                        <p:strVal val="visible"/>
                                      </p:to>
                                    </p:set>
                                    <p:anim calcmode="lin" valueType="num">
                                      <p:cBhvr additive="repl">
                                        <p:cTn id="894" dur="500" fill="hold"/>
                                        <p:tgtEl>
                                          <p:spTgt spid="179">
                                            <p:txEl>
                                              <p:pRg st="8" end="8"/>
                                            </p:txEl>
                                          </p:spTgt>
                                        </p:tgtEl>
                                        <p:attrNameLst>
                                          <p:attrName>ppt_w</p:attrName>
                                        </p:attrNameLst>
                                      </p:cBhvr>
                                      <p:tavLst>
                                        <p:tav tm="0">
                                          <p:val>
                                            <p:strVal val="0"/>
                                          </p:val>
                                        </p:tav>
                                        <p:tav tm="100000">
                                          <p:val>
                                            <p:strVal val="#ppt_w"/>
                                          </p:val>
                                        </p:tav>
                                      </p:tavLst>
                                    </p:anim>
                                    <p:anim calcmode="lin" valueType="num">
                                      <p:cBhvr additive="repl">
                                        <p:cTn id="895" dur="500" fill="hold"/>
                                        <p:tgtEl>
                                          <p:spTgt spid="179">
                                            <p:txEl>
                                              <p:pRg st="8" end="8"/>
                                            </p:txEl>
                                          </p:spTgt>
                                        </p:tgtEl>
                                        <p:attrNameLst>
                                          <p:attrName>ppt_h</p:attrName>
                                        </p:attrNameLst>
                                      </p:cBhvr>
                                      <p:tavLst>
                                        <p:tav tm="0">
                                          <p:val>
                                            <p:strVal val="0"/>
                                          </p:val>
                                        </p:tav>
                                        <p:tav tm="100000">
                                          <p:val>
                                            <p:strVal val="#ppt_h"/>
                                          </p:val>
                                        </p:tav>
                                      </p:tavLst>
                                    </p:anim>
                                    <p:anim calcmode="lin" valueType="num">
                                      <p:cBhvr additive="repl">
                                        <p:cTn id="896" dur="500" fill="hold"/>
                                        <p:tgtEl>
                                          <p:spTgt spid="179">
                                            <p:txEl>
                                              <p:pRg st="8" end="8"/>
                                            </p:txEl>
                                          </p:spTgt>
                                        </p:tgtEl>
                                        <p:attrNameLst>
                                          <p:attrName>r</p:attrName>
                                        </p:attrNameLst>
                                      </p:cBhvr>
                                      <p:tavLst>
                                        <p:tav tm="0">
                                          <p:val>
                                            <p:strVal val="360"/>
                                          </p:val>
                                        </p:tav>
                                        <p:tav tm="100000">
                                          <p:val>
                                            <p:strVal val="0"/>
                                          </p:val>
                                        </p:tav>
                                      </p:tavLst>
                                    </p:anim>
                                    <p:animEffect filter="fade" transition="in">
                                      <p:cBhvr additive="repl">
                                        <p:cTn id="897" dur="500"/>
                                        <p:tgtEl>
                                          <p:spTgt spid="179">
                                            <p:txEl>
                                              <p:pRg st="8" end="8"/>
                                            </p:txEl>
                                          </p:spTgt>
                                        </p:tgtEl>
                                      </p:cBhvr>
                                    </p:animEffect>
                                  </p:childTnLst>
                                </p:cTn>
                              </p:par>
                              <p:par>
                                <p:cTn id="898" dur="indefinite" nodeType="withEffect" fill="hold" presetClass="entr" presetID="49">
                                  <p:stCondLst>
                                    <p:cond delay="0"/>
                                  </p:stCondLst>
                                  <p:childTnLst>
                                    <p:set>
                                      <p:cBhvr>
                                        <p:cTn id="899" dur="1" fill="hold">
                                          <p:stCondLst>
                                            <p:cond delay="0"/>
                                          </p:stCondLst>
                                        </p:cTn>
                                        <p:tgtEl>
                                          <p:spTgt spid="179">
                                            <p:txEl>
                                              <p:pRg st="9" end="9"/>
                                            </p:txEl>
                                          </p:spTgt>
                                        </p:tgtEl>
                                        <p:attrNameLst>
                                          <p:attrName>style.visibility</p:attrName>
                                        </p:attrNameLst>
                                      </p:cBhvr>
                                      <p:to>
                                        <p:strVal val="visible"/>
                                      </p:to>
                                    </p:set>
                                    <p:anim calcmode="lin" valueType="num">
                                      <p:cBhvr additive="repl">
                                        <p:cTn id="900" dur="500" fill="hold"/>
                                        <p:tgtEl>
                                          <p:spTgt spid="179">
                                            <p:txEl>
                                              <p:pRg st="9" end="9"/>
                                            </p:txEl>
                                          </p:spTgt>
                                        </p:tgtEl>
                                        <p:attrNameLst>
                                          <p:attrName>ppt_w</p:attrName>
                                        </p:attrNameLst>
                                      </p:cBhvr>
                                      <p:tavLst>
                                        <p:tav tm="0">
                                          <p:val>
                                            <p:strVal val="0"/>
                                          </p:val>
                                        </p:tav>
                                        <p:tav tm="100000">
                                          <p:val>
                                            <p:strVal val="#ppt_w"/>
                                          </p:val>
                                        </p:tav>
                                      </p:tavLst>
                                    </p:anim>
                                    <p:anim calcmode="lin" valueType="num">
                                      <p:cBhvr additive="repl">
                                        <p:cTn id="901" dur="500" fill="hold"/>
                                        <p:tgtEl>
                                          <p:spTgt spid="179">
                                            <p:txEl>
                                              <p:pRg st="9" end="9"/>
                                            </p:txEl>
                                          </p:spTgt>
                                        </p:tgtEl>
                                        <p:attrNameLst>
                                          <p:attrName>ppt_h</p:attrName>
                                        </p:attrNameLst>
                                      </p:cBhvr>
                                      <p:tavLst>
                                        <p:tav tm="0">
                                          <p:val>
                                            <p:strVal val="0"/>
                                          </p:val>
                                        </p:tav>
                                        <p:tav tm="100000">
                                          <p:val>
                                            <p:strVal val="#ppt_h"/>
                                          </p:val>
                                        </p:tav>
                                      </p:tavLst>
                                    </p:anim>
                                    <p:anim calcmode="lin" valueType="num">
                                      <p:cBhvr additive="repl">
                                        <p:cTn id="902" dur="500" fill="hold"/>
                                        <p:tgtEl>
                                          <p:spTgt spid="179">
                                            <p:txEl>
                                              <p:pRg st="9" end="9"/>
                                            </p:txEl>
                                          </p:spTgt>
                                        </p:tgtEl>
                                        <p:attrNameLst>
                                          <p:attrName>r</p:attrName>
                                        </p:attrNameLst>
                                      </p:cBhvr>
                                      <p:tavLst>
                                        <p:tav tm="0">
                                          <p:val>
                                            <p:strVal val="360"/>
                                          </p:val>
                                        </p:tav>
                                        <p:tav tm="100000">
                                          <p:val>
                                            <p:strVal val="0"/>
                                          </p:val>
                                        </p:tav>
                                      </p:tavLst>
                                    </p:anim>
                                    <p:animEffect filter="fade" transition="in">
                                      <p:cBhvr additive="repl">
                                        <p:cTn id="903" dur="500"/>
                                        <p:tgtEl>
                                          <p:spTgt spid="179">
                                            <p:txEl>
                                              <p:pRg st="9" end="9"/>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80" name="PlaceHolder 1"/>
          <p:cNvSpPr>
            <a:spLocks noGrp="1"/>
          </p:cNvSpPr>
          <p:nvPr>
            <p:ph type="title"/>
          </p:nvPr>
        </p:nvSpPr>
        <p:spPr>
          <a:xfrm>
            <a:off x="502920" y="9000"/>
            <a:ext cx="9063000" cy="938520"/>
          </a:xfrm>
          <a:prstGeom prst="rect">
            <a:avLst/>
          </a:prstGeom>
          <a:noFill/>
          <a:ln w="0">
            <a:noFill/>
          </a:ln>
        </p:spPr>
        <p:txBody>
          <a:bodyPr lIns="0" rIns="0" tIns="0" bIns="0" anchor="ctr">
            <a:noAutofit/>
          </a:bodyPr>
          <a:p>
            <a:pPr algn="ctr">
              <a:lnSpc>
                <a:spcPct val="93000"/>
              </a:lnSpc>
              <a:spcBef>
                <a:spcPts val="751"/>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31240"/>
                <a:tab algn="l" pos="8985240"/>
                <a:tab algn="l" pos="9434520"/>
                <a:tab algn="l" pos="9883800"/>
                <a:tab algn="l" pos="10333080"/>
                <a:tab algn="l" pos="10782360"/>
              </a:tabLst>
            </a:pPr>
            <a:r>
              <a:rPr b="0" lang="it-IT" sz="4400" spc="-1" strike="noStrike">
                <a:solidFill>
                  <a:srgbClr val="000000"/>
                </a:solidFill>
                <a:latin typeface="DejaVu Sans"/>
              </a:rPr>
              <a:t>OSSERVAZIONE N. 28</a:t>
            </a:r>
            <a:endParaRPr b="0" lang="it-IT" sz="4400" spc="-1" strike="noStrike">
              <a:solidFill>
                <a:srgbClr val="000000"/>
              </a:solidFill>
              <a:latin typeface="Arial"/>
            </a:endParaRPr>
          </a:p>
        </p:txBody>
      </p:sp>
      <p:sp>
        <p:nvSpPr>
          <p:cNvPr id="181" name="PlaceHolder 2"/>
          <p:cNvSpPr>
            <a:spLocks noGrp="1"/>
          </p:cNvSpPr>
          <p:nvPr>
            <p:ph/>
          </p:nvPr>
        </p:nvSpPr>
        <p:spPr>
          <a:xfrm>
            <a:off x="178920" y="845640"/>
            <a:ext cx="9720360" cy="4086360"/>
          </a:xfrm>
          <a:prstGeom prst="rect">
            <a:avLst/>
          </a:prstGeom>
          <a:solidFill>
            <a:srgbClr val="fffffe"/>
          </a:solidFill>
          <a:ln w="0">
            <a:noFill/>
          </a:ln>
        </p:spPr>
        <p:txBody>
          <a:bodyPr lIns="0" rIns="0" tIns="28440" bIns="0" anchor="t">
            <a:normAutofit fontScale="93000"/>
          </a:bodyPr>
          <a:p>
            <a:pPr algn="ctr">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400" spc="-1" strike="noStrike">
                <a:solidFill>
                  <a:srgbClr val="000000"/>
                </a:solidFill>
                <a:latin typeface="DejaVu Sans"/>
              </a:rPr>
              <a:t>PREVISIONI ESTERNE AL PERIMETRO DEL T.U. (stim. 171,2 ha)</a:t>
            </a:r>
            <a:endParaRPr b="0" lang="it-IT" sz="2400" spc="-1" strike="noStrike">
              <a:solidFill>
                <a:srgbClr val="000000"/>
              </a:solidFill>
              <a:latin typeface="Arial"/>
            </a:endParaRPr>
          </a:p>
          <a:p>
            <a:pPr algn="just">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200" spc="-1" strike="noStrike">
                <a:solidFill>
                  <a:srgbClr val="000000"/>
                </a:solidFill>
                <a:latin typeface="DejaVu Sans"/>
              </a:rPr>
              <a:t>“</a:t>
            </a:r>
            <a:r>
              <a:rPr b="0" lang="it-IT" sz="2200" spc="-1" strike="noStrike">
                <a:solidFill>
                  <a:srgbClr val="000000"/>
                </a:solidFill>
                <a:latin typeface="DejaVu Sans"/>
              </a:rPr>
              <a:t>nuovi impegni di suolo a fini insediativi o infrastrutturali sono consentiti esclusivamente qualora non sussistano alternative di riutilizzazione …”</a:t>
            </a:r>
            <a:endParaRPr b="0" lang="it-IT" sz="2200" spc="-1" strike="noStrike">
              <a:solidFill>
                <a:srgbClr val="000000"/>
              </a:solidFill>
              <a:latin typeface="Arial"/>
            </a:endParaRPr>
          </a:p>
          <a:p>
            <a:pPr algn="just">
              <a:lnSpc>
                <a:spcPct val="93000"/>
              </a:lnSpc>
              <a:spcBef>
                <a:spcPts val="1026"/>
              </a:spcBef>
              <a:spcAft>
                <a:spcPts val="689"/>
              </a:spcAft>
              <a:buClr>
                <a:srgbClr val="000000"/>
              </a:buClr>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400" spc="-1" strike="noStrike">
                <a:solidFill>
                  <a:srgbClr val="000000"/>
                </a:solidFill>
                <a:latin typeface="DejaVu Sans"/>
              </a:rPr>
              <a:t>Nuove aree Produttive Ospedaletto (POC Cascina)+ Navicelli</a:t>
            </a:r>
            <a:endParaRPr b="0" lang="it-IT" sz="2400" spc="-1" strike="noStrike">
              <a:solidFill>
                <a:srgbClr val="000000"/>
              </a:solidFill>
              <a:latin typeface="Arial"/>
            </a:endParaRPr>
          </a:p>
          <a:p>
            <a:pPr algn="just">
              <a:lnSpc>
                <a:spcPct val="93000"/>
              </a:lnSpc>
              <a:spcBef>
                <a:spcPts val="1026"/>
              </a:spcBef>
              <a:spcAft>
                <a:spcPts val="689"/>
              </a:spcAft>
              <a:buClr>
                <a:srgbClr val="000000"/>
              </a:buClr>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400" spc="-1" strike="noStrike">
                <a:solidFill>
                  <a:srgbClr val="000000"/>
                </a:solidFill>
                <a:latin typeface="DejaVu Sans"/>
              </a:rPr>
              <a:t>Strada dei Passi (Osservazione N. 29)</a:t>
            </a:r>
            <a:endParaRPr b="0" lang="it-IT" sz="2400" spc="-1" strike="noStrike">
              <a:solidFill>
                <a:srgbClr val="000000"/>
              </a:solidFill>
              <a:latin typeface="Arial"/>
            </a:endParaRPr>
          </a:p>
          <a:p>
            <a:pPr algn="just">
              <a:lnSpc>
                <a:spcPct val="93000"/>
              </a:lnSpc>
              <a:spcBef>
                <a:spcPts val="1026"/>
              </a:spcBef>
              <a:spcAft>
                <a:spcPts val="689"/>
              </a:spcAft>
              <a:buClr>
                <a:srgbClr val="000000"/>
              </a:buClr>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400" spc="-1" strike="noStrike">
                <a:solidFill>
                  <a:srgbClr val="000000"/>
                </a:solidFill>
                <a:latin typeface="DejaVu Sans"/>
              </a:rPr>
              <a:t>AREA SCHEIBLER Area manifestazioni</a:t>
            </a:r>
            <a:endParaRPr b="0" lang="it-IT" sz="2400" spc="-1" strike="noStrike">
              <a:solidFill>
                <a:srgbClr val="000000"/>
              </a:solidFill>
              <a:latin typeface="Arial"/>
            </a:endParaRPr>
          </a:p>
          <a:p>
            <a:pPr algn="ctr">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400" spc="-1" strike="noStrike">
                <a:solidFill>
                  <a:srgbClr val="000000"/>
                </a:solidFill>
                <a:latin typeface="DejaVu Sans"/>
              </a:rPr>
              <a:t>Invece di depavimentare si impermeabilizzano aree P3</a:t>
            </a:r>
            <a:endParaRPr b="0" lang="it-IT" sz="2400" spc="-1" strike="noStrike">
              <a:solidFill>
                <a:srgbClr val="000000"/>
              </a:solidFill>
              <a:latin typeface="Arial"/>
            </a:endParaRPr>
          </a:p>
          <a:p>
            <a:pPr algn="ctr">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it-IT" sz="2600" spc="-1" strike="noStrike">
                <a:solidFill>
                  <a:srgbClr val="0000ff"/>
                </a:solidFill>
                <a:latin typeface="DejaVu Sans"/>
                <a:ea typeface="Noto Sans CJK SC"/>
              </a:rPr>
              <a:t>PCCA del 2004 </a:t>
            </a:r>
            <a:r>
              <a:rPr b="1" lang="it-IT" sz="2600" spc="-1" strike="noStrike">
                <a:solidFill>
                  <a:srgbClr val="0000ff"/>
                </a:solidFill>
                <a:latin typeface="DejaVu Sans"/>
              </a:rPr>
              <a:t>(Osservazione 21) + manca dimostrazione coerenza previsioni (VAS RT)</a:t>
            </a:r>
            <a:endParaRPr b="0" lang="it-IT" sz="2600" spc="-1" strike="noStrike">
              <a:solidFill>
                <a:srgbClr val="000000"/>
              </a:solidFill>
              <a:latin typeface="Arial"/>
            </a:endParaRPr>
          </a:p>
          <a:p>
            <a:pPr algn="just">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it-IT" sz="2400" spc="-1" strike="noStrike">
              <a:solidFill>
                <a:srgbClr val="000000"/>
              </a:solidFill>
              <a:latin typeface="Arial"/>
            </a:endParaRPr>
          </a:p>
          <a:p>
            <a:pPr algn="just">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it-IT" sz="2400" spc="-1" strike="noStrike">
              <a:solidFill>
                <a:srgbClr val="000000"/>
              </a:solidFill>
              <a:latin typeface="Arial"/>
            </a:endParaRPr>
          </a:p>
        </p:txBody>
      </p:sp>
      <p:pic>
        <p:nvPicPr>
          <p:cNvPr id="182" name="" descr=""/>
          <p:cNvPicPr/>
          <p:nvPr/>
        </p:nvPicPr>
        <p:blipFill>
          <a:blip r:embed="rId2"/>
          <a:stretch/>
        </p:blipFill>
        <p:spPr>
          <a:xfrm>
            <a:off x="0" y="0"/>
            <a:ext cx="10080720" cy="4140360"/>
          </a:xfrm>
          <a:prstGeom prst="rect">
            <a:avLst/>
          </a:prstGeom>
          <a:ln w="0">
            <a:noFill/>
          </a:ln>
        </p:spPr>
      </p:pic>
    </p:spTree>
  </p:cSld>
  <p:timing>
    <p:tnLst>
      <p:par>
        <p:cTn id="904" dur="indefinite" restart="never" nodeType="tmRoot">
          <p:childTnLst>
            <p:seq>
              <p:cTn id="905" dur="indefinite" nodeType="mainSeq">
                <p:childTnLst>
                  <p:par>
                    <p:cTn id="906" dur="indefinite" fill="hold">
                      <p:stCondLst>
                        <p:cond delay="indefinite"/>
                      </p:stCondLst>
                      <p:childTnLst>
                        <p:par>
                          <p:cTn id="907" dur="indefinite" fill="hold">
                            <p:stCondLst>
                              <p:cond delay="0"/>
                            </p:stCondLst>
                            <p:childTnLst>
                              <p:par>
                                <p:cTn id="908" dur="indefinite" nodeType="clickEffect" fill="hold" presetClass="entr" presetID="2" presetSubtype="4">
                                  <p:stCondLst>
                                    <p:cond delay="0"/>
                                  </p:stCondLst>
                                  <p:childTnLst>
                                    <p:set>
                                      <p:cBhvr>
                                        <p:cTn id="909" dur="1" fill="hold">
                                          <p:stCondLst>
                                            <p:cond delay="0"/>
                                          </p:stCondLst>
                                        </p:cTn>
                                        <p:tgtEl>
                                          <p:spTgt spid="181">
                                            <p:txEl>
                                              <p:pRg st="1" end="1"/>
                                            </p:txEl>
                                          </p:spTgt>
                                        </p:tgtEl>
                                        <p:attrNameLst>
                                          <p:attrName>style.visibility</p:attrName>
                                        </p:attrNameLst>
                                      </p:cBhvr>
                                      <p:to>
                                        <p:strVal val="visible"/>
                                      </p:to>
                                    </p:set>
                                    <p:anim calcmode="lin" valueType="num">
                                      <p:cBhvr additive="repl">
                                        <p:cTn id="910" dur="500" fill="hold"/>
                                        <p:tgtEl>
                                          <p:spTgt spid="181">
                                            <p:txEl>
                                              <p:pRg st="1" end="1"/>
                                            </p:txEl>
                                          </p:spTgt>
                                        </p:tgtEl>
                                        <p:attrNameLst>
                                          <p:attrName>ppt_x</p:attrName>
                                        </p:attrNameLst>
                                      </p:cBhvr>
                                      <p:tavLst>
                                        <p:tav tm="0">
                                          <p:val>
                                            <p:strVal val="#ppt_x"/>
                                          </p:val>
                                        </p:tav>
                                        <p:tav tm="100000">
                                          <p:val>
                                            <p:strVal val="#ppt_x"/>
                                          </p:val>
                                        </p:tav>
                                      </p:tavLst>
                                    </p:anim>
                                    <p:anim calcmode="lin" valueType="num">
                                      <p:cBhvr additive="repl">
                                        <p:cTn id="911" dur="500" fill="hold"/>
                                        <p:tgtEl>
                                          <p:spTgt spid="18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12" dur="indefinite" fill="hold">
                      <p:stCondLst>
                        <p:cond delay="indefinite"/>
                      </p:stCondLst>
                      <p:childTnLst>
                        <p:par>
                          <p:cTn id="913" dur="indefinite" fill="hold">
                            <p:stCondLst>
                              <p:cond delay="0"/>
                            </p:stCondLst>
                            <p:childTnLst>
                              <p:par>
                                <p:cTn id="914" dur="indefinite" nodeType="clickEffect" fill="hold" presetClass="entr" presetID="29">
                                  <p:stCondLst>
                                    <p:cond delay="0"/>
                                  </p:stCondLst>
                                  <p:childTnLst>
                                    <p:set>
                                      <p:cBhvr>
                                        <p:cTn id="915" dur="1" fill="hold">
                                          <p:stCondLst>
                                            <p:cond delay="0"/>
                                          </p:stCondLst>
                                        </p:cTn>
                                        <p:tgtEl>
                                          <p:spTgt spid="181">
                                            <p:txEl>
                                              <p:pRg st="2" end="2"/>
                                            </p:txEl>
                                          </p:spTgt>
                                        </p:tgtEl>
                                        <p:attrNameLst>
                                          <p:attrName>style.visibility</p:attrName>
                                        </p:attrNameLst>
                                      </p:cBhvr>
                                      <p:to>
                                        <p:strVal val="visible"/>
                                      </p:to>
                                    </p:set>
                                    <p:anim calcmode="lin" valueType="num">
                                      <p:cBhvr additive="repl">
                                        <p:cTn id="916" dur="1000" fill="hold"/>
                                        <p:tgtEl>
                                          <p:spTgt spid="181">
                                            <p:txEl>
                                              <p:pRg st="2" end="2"/>
                                            </p:txEl>
                                          </p:spTgt>
                                        </p:tgtEl>
                                        <p:attrNameLst>
                                          <p:attrName>ppt_x</p:attrName>
                                        </p:attrNameLst>
                                      </p:cBhvr>
                                      <p:tavLst>
                                        <p:tav tm="0">
                                          <p:val>
                                            <p:strVal val="#ppt_x-.2"/>
                                          </p:val>
                                        </p:tav>
                                        <p:tav tm="100000">
                                          <p:val>
                                            <p:strVal val="#ppt_x"/>
                                          </p:val>
                                        </p:tav>
                                      </p:tavLst>
                                    </p:anim>
                                    <p:anim calcmode="lin" valueType="num">
                                      <p:cBhvr additive="repl">
                                        <p:cTn id="917" dur="1000" fill="hold"/>
                                        <p:tgtEl>
                                          <p:spTgt spid="181">
                                            <p:txEl>
                                              <p:pRg st="2" end="2"/>
                                            </p:txEl>
                                          </p:spTgt>
                                        </p:tgtEl>
                                        <p:attrNameLst>
                                          <p:attrName>ppt_y</p:attrName>
                                        </p:attrNameLst>
                                      </p:cBhvr>
                                      <p:tavLst>
                                        <p:tav tm="0">
                                          <p:val>
                                            <p:strVal val="#ppt_y"/>
                                          </p:val>
                                        </p:tav>
                                        <p:tav tm="100000">
                                          <p:val>
                                            <p:strVal val="#ppt_y"/>
                                          </p:val>
                                        </p:tav>
                                      </p:tavLst>
                                    </p:anim>
                                    <p:animEffect filter="wipe(right)" transition="in">
                                      <p:cBhvr additive="repl">
                                        <p:cTn id="918" dur="1000"/>
                                        <p:tgtEl>
                                          <p:spTgt spid="181">
                                            <p:txEl>
                                              <p:pRg st="2" end="2"/>
                                            </p:txEl>
                                          </p:spTgt>
                                        </p:tgtEl>
                                      </p:cBhvr>
                                    </p:animEffect>
                                  </p:childTnLst>
                                </p:cTn>
                              </p:par>
                            </p:childTnLst>
                          </p:cTn>
                        </p:par>
                      </p:childTnLst>
                    </p:cTn>
                  </p:par>
                  <p:par>
                    <p:cTn id="919" dur="indefinite" fill="hold">
                      <p:stCondLst>
                        <p:cond delay="indefinite"/>
                      </p:stCondLst>
                      <p:childTnLst>
                        <p:par>
                          <p:cTn id="920" dur="indefinite" fill="hold">
                            <p:stCondLst>
                              <p:cond delay="0"/>
                            </p:stCondLst>
                            <p:childTnLst>
                              <p:par>
                                <p:cTn id="921" dur="indefinite" nodeType="clickEffect" fill="hold" presetClass="entr" presetID="29">
                                  <p:stCondLst>
                                    <p:cond delay="0"/>
                                  </p:stCondLst>
                                  <p:childTnLst>
                                    <p:set>
                                      <p:cBhvr>
                                        <p:cTn id="922" dur="1" fill="hold">
                                          <p:stCondLst>
                                            <p:cond delay="0"/>
                                          </p:stCondLst>
                                        </p:cTn>
                                        <p:tgtEl>
                                          <p:spTgt spid="181">
                                            <p:txEl>
                                              <p:pRg st="3" end="3"/>
                                            </p:txEl>
                                          </p:spTgt>
                                        </p:tgtEl>
                                        <p:attrNameLst>
                                          <p:attrName>style.visibility</p:attrName>
                                        </p:attrNameLst>
                                      </p:cBhvr>
                                      <p:to>
                                        <p:strVal val="visible"/>
                                      </p:to>
                                    </p:set>
                                    <p:anim calcmode="lin" valueType="num">
                                      <p:cBhvr additive="repl">
                                        <p:cTn id="923" dur="1000" fill="hold"/>
                                        <p:tgtEl>
                                          <p:spTgt spid="181">
                                            <p:txEl>
                                              <p:pRg st="3" end="3"/>
                                            </p:txEl>
                                          </p:spTgt>
                                        </p:tgtEl>
                                        <p:attrNameLst>
                                          <p:attrName>ppt_x</p:attrName>
                                        </p:attrNameLst>
                                      </p:cBhvr>
                                      <p:tavLst>
                                        <p:tav tm="0">
                                          <p:val>
                                            <p:strVal val="#ppt_x-.2"/>
                                          </p:val>
                                        </p:tav>
                                        <p:tav tm="100000">
                                          <p:val>
                                            <p:strVal val="#ppt_x"/>
                                          </p:val>
                                        </p:tav>
                                      </p:tavLst>
                                    </p:anim>
                                    <p:anim calcmode="lin" valueType="num">
                                      <p:cBhvr additive="repl">
                                        <p:cTn id="924" dur="1000" fill="hold"/>
                                        <p:tgtEl>
                                          <p:spTgt spid="181">
                                            <p:txEl>
                                              <p:pRg st="3" end="3"/>
                                            </p:txEl>
                                          </p:spTgt>
                                        </p:tgtEl>
                                        <p:attrNameLst>
                                          <p:attrName>ppt_y</p:attrName>
                                        </p:attrNameLst>
                                      </p:cBhvr>
                                      <p:tavLst>
                                        <p:tav tm="0">
                                          <p:val>
                                            <p:strVal val="#ppt_y"/>
                                          </p:val>
                                        </p:tav>
                                        <p:tav tm="100000">
                                          <p:val>
                                            <p:strVal val="#ppt_y"/>
                                          </p:val>
                                        </p:tav>
                                      </p:tavLst>
                                    </p:anim>
                                    <p:animEffect filter="wipe(right)" transition="in">
                                      <p:cBhvr additive="repl">
                                        <p:cTn id="925" dur="1000"/>
                                        <p:tgtEl>
                                          <p:spTgt spid="181">
                                            <p:txEl>
                                              <p:pRg st="3" end="3"/>
                                            </p:txEl>
                                          </p:spTgt>
                                        </p:tgtEl>
                                      </p:cBhvr>
                                    </p:animEffect>
                                  </p:childTnLst>
                                </p:cTn>
                              </p:par>
                            </p:childTnLst>
                          </p:cTn>
                        </p:par>
                      </p:childTnLst>
                    </p:cTn>
                  </p:par>
                  <p:par>
                    <p:cTn id="926" dur="indefinite" fill="hold">
                      <p:stCondLst>
                        <p:cond delay="indefinite"/>
                      </p:stCondLst>
                      <p:childTnLst>
                        <p:par>
                          <p:cTn id="927" dur="indefinite" fill="hold">
                            <p:stCondLst>
                              <p:cond delay="0"/>
                            </p:stCondLst>
                            <p:childTnLst>
                              <p:par>
                                <p:cTn id="928" dur="indefinite" nodeType="clickEffect" fill="hold" presetClass="entr" presetID="29">
                                  <p:stCondLst>
                                    <p:cond delay="0"/>
                                  </p:stCondLst>
                                  <p:childTnLst>
                                    <p:set>
                                      <p:cBhvr>
                                        <p:cTn id="929" dur="1" fill="hold">
                                          <p:stCondLst>
                                            <p:cond delay="0"/>
                                          </p:stCondLst>
                                        </p:cTn>
                                        <p:tgtEl>
                                          <p:spTgt spid="181">
                                            <p:txEl>
                                              <p:pRg st="4" end="4"/>
                                            </p:txEl>
                                          </p:spTgt>
                                        </p:tgtEl>
                                        <p:attrNameLst>
                                          <p:attrName>style.visibility</p:attrName>
                                        </p:attrNameLst>
                                      </p:cBhvr>
                                      <p:to>
                                        <p:strVal val="visible"/>
                                      </p:to>
                                    </p:set>
                                    <p:anim calcmode="lin" valueType="num">
                                      <p:cBhvr additive="repl">
                                        <p:cTn id="930" dur="1000" fill="hold"/>
                                        <p:tgtEl>
                                          <p:spTgt spid="181">
                                            <p:txEl>
                                              <p:pRg st="4" end="4"/>
                                            </p:txEl>
                                          </p:spTgt>
                                        </p:tgtEl>
                                        <p:attrNameLst>
                                          <p:attrName>ppt_x</p:attrName>
                                        </p:attrNameLst>
                                      </p:cBhvr>
                                      <p:tavLst>
                                        <p:tav tm="0">
                                          <p:val>
                                            <p:strVal val="#ppt_x-.2"/>
                                          </p:val>
                                        </p:tav>
                                        <p:tav tm="100000">
                                          <p:val>
                                            <p:strVal val="#ppt_x"/>
                                          </p:val>
                                        </p:tav>
                                      </p:tavLst>
                                    </p:anim>
                                    <p:anim calcmode="lin" valueType="num">
                                      <p:cBhvr additive="repl">
                                        <p:cTn id="931" dur="1000" fill="hold"/>
                                        <p:tgtEl>
                                          <p:spTgt spid="181">
                                            <p:txEl>
                                              <p:pRg st="4" end="4"/>
                                            </p:txEl>
                                          </p:spTgt>
                                        </p:tgtEl>
                                        <p:attrNameLst>
                                          <p:attrName>ppt_y</p:attrName>
                                        </p:attrNameLst>
                                      </p:cBhvr>
                                      <p:tavLst>
                                        <p:tav tm="0">
                                          <p:val>
                                            <p:strVal val="#ppt_y"/>
                                          </p:val>
                                        </p:tav>
                                        <p:tav tm="100000">
                                          <p:val>
                                            <p:strVal val="#ppt_y"/>
                                          </p:val>
                                        </p:tav>
                                      </p:tavLst>
                                    </p:anim>
                                    <p:animEffect filter="wipe(right)" transition="in">
                                      <p:cBhvr additive="repl">
                                        <p:cTn id="932" dur="1000"/>
                                        <p:tgtEl>
                                          <p:spTgt spid="181">
                                            <p:txEl>
                                              <p:pRg st="4" end="4"/>
                                            </p:txEl>
                                          </p:spTgt>
                                        </p:tgtEl>
                                      </p:cBhvr>
                                    </p:animEffect>
                                  </p:childTnLst>
                                </p:cTn>
                              </p:par>
                            </p:childTnLst>
                          </p:cTn>
                        </p:par>
                      </p:childTnLst>
                    </p:cTn>
                  </p:par>
                  <p:par>
                    <p:cTn id="933" dur="indefinite" fill="hold">
                      <p:stCondLst>
                        <p:cond delay="indefinite"/>
                      </p:stCondLst>
                      <p:childTnLst>
                        <p:par>
                          <p:cTn id="934" dur="indefinite" fill="hold">
                            <p:stCondLst>
                              <p:cond delay="0"/>
                            </p:stCondLst>
                            <p:childTnLst>
                              <p:par>
                                <p:cTn id="935" nodeType="clickEffect" fill="hold" presetClass="entr" presetID="2" presetSubtype="4">
                                  <p:stCondLst>
                                    <p:cond delay="0"/>
                                  </p:stCondLst>
                                  <p:iterate type="lt">
                                    <p:tmAbs val="50"/>
                                  </p:iterate>
                                  <p:childTnLst>
                                    <p:set>
                                      <p:cBhvr>
                                        <p:cTn id="936" dur="1" fill="hold">
                                          <p:stCondLst>
                                            <p:cond delay="0"/>
                                          </p:stCondLst>
                                        </p:cTn>
                                        <p:tgtEl>
                                          <p:spTgt spid="181">
                                            <p:txEl>
                                              <p:pRg st="5" end="5"/>
                                            </p:txEl>
                                          </p:spTgt>
                                        </p:tgtEl>
                                        <p:attrNameLst>
                                          <p:attrName>style.visibility</p:attrName>
                                        </p:attrNameLst>
                                      </p:cBhvr>
                                      <p:to>
                                        <p:strVal val="visible"/>
                                      </p:to>
                                    </p:set>
                                    <p:anim calcmode="lin" valueType="num">
                                      <p:cBhvr additive="repl">
                                        <p:cTn id="937" dur="500" fill="hold"/>
                                        <p:tgtEl>
                                          <p:spTgt spid="181">
                                            <p:txEl>
                                              <p:pRg st="5" end="5"/>
                                            </p:txEl>
                                          </p:spTgt>
                                        </p:tgtEl>
                                        <p:attrNameLst>
                                          <p:attrName>ppt_x</p:attrName>
                                        </p:attrNameLst>
                                      </p:cBhvr>
                                      <p:tavLst>
                                        <p:tav tm="0">
                                          <p:val>
                                            <p:strVal val="#ppt_x"/>
                                          </p:val>
                                        </p:tav>
                                        <p:tav tm="100000">
                                          <p:val>
                                            <p:strVal val="#ppt_x"/>
                                          </p:val>
                                        </p:tav>
                                      </p:tavLst>
                                    </p:anim>
                                    <p:anim calcmode="lin" valueType="num">
                                      <p:cBhvr additive="repl">
                                        <p:cTn id="938" dur="500" fill="hold"/>
                                        <p:tgtEl>
                                          <p:spTgt spid="18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939" dur="indefinite" fill="hold">
                      <p:stCondLst>
                        <p:cond delay="indefinite"/>
                      </p:stCondLst>
                      <p:childTnLst>
                        <p:par>
                          <p:cTn id="940" dur="indefinite" fill="hold">
                            <p:stCondLst>
                              <p:cond delay="0"/>
                            </p:stCondLst>
                            <p:childTnLst>
                              <p:par>
                                <p:cTn id="941" dur="indefinite" nodeType="clickEffect" fill="hold" presetClass="entr" presetID="49">
                                  <p:stCondLst>
                                    <p:cond delay="0"/>
                                  </p:stCondLst>
                                  <p:childTnLst>
                                    <p:set>
                                      <p:cBhvr>
                                        <p:cTn id="942" dur="1" fill="hold">
                                          <p:stCondLst>
                                            <p:cond delay="0"/>
                                          </p:stCondLst>
                                        </p:cTn>
                                        <p:tgtEl>
                                          <p:spTgt spid="182"/>
                                        </p:tgtEl>
                                        <p:attrNameLst>
                                          <p:attrName>style.visibility</p:attrName>
                                        </p:attrNameLst>
                                      </p:cBhvr>
                                      <p:to>
                                        <p:strVal val="visible"/>
                                      </p:to>
                                    </p:set>
                                    <p:anim calcmode="lin" valueType="num">
                                      <p:cBhvr additive="repl">
                                        <p:cTn id="943" dur="500" fill="hold"/>
                                        <p:tgtEl>
                                          <p:spTgt spid="182"/>
                                        </p:tgtEl>
                                        <p:attrNameLst>
                                          <p:attrName>ppt_w</p:attrName>
                                        </p:attrNameLst>
                                      </p:cBhvr>
                                      <p:tavLst>
                                        <p:tav tm="0">
                                          <p:val>
                                            <p:strVal val="0"/>
                                          </p:val>
                                        </p:tav>
                                        <p:tav tm="100000">
                                          <p:val>
                                            <p:strVal val="#ppt_w"/>
                                          </p:val>
                                        </p:tav>
                                      </p:tavLst>
                                    </p:anim>
                                    <p:anim calcmode="lin" valueType="num">
                                      <p:cBhvr additive="repl">
                                        <p:cTn id="944" dur="500" fill="hold"/>
                                        <p:tgtEl>
                                          <p:spTgt spid="182"/>
                                        </p:tgtEl>
                                        <p:attrNameLst>
                                          <p:attrName>ppt_h</p:attrName>
                                        </p:attrNameLst>
                                      </p:cBhvr>
                                      <p:tavLst>
                                        <p:tav tm="0">
                                          <p:val>
                                            <p:strVal val="0"/>
                                          </p:val>
                                        </p:tav>
                                        <p:tav tm="100000">
                                          <p:val>
                                            <p:strVal val="#ppt_h"/>
                                          </p:val>
                                        </p:tav>
                                      </p:tavLst>
                                    </p:anim>
                                    <p:anim calcmode="lin" valueType="num">
                                      <p:cBhvr additive="repl">
                                        <p:cTn id="945" dur="500" fill="hold"/>
                                        <p:tgtEl>
                                          <p:spTgt spid="182"/>
                                        </p:tgtEl>
                                        <p:attrNameLst>
                                          <p:attrName>r</p:attrName>
                                        </p:attrNameLst>
                                      </p:cBhvr>
                                      <p:tavLst>
                                        <p:tav tm="0">
                                          <p:val>
                                            <p:strVal val="360"/>
                                          </p:val>
                                        </p:tav>
                                        <p:tav tm="100000">
                                          <p:val>
                                            <p:strVal val="0"/>
                                          </p:val>
                                        </p:tav>
                                      </p:tavLst>
                                    </p:anim>
                                    <p:animEffect filter="fade" transition="in">
                                      <p:cBhvr additive="repl">
                                        <p:cTn id="946" dur="500"/>
                                        <p:tgtEl>
                                          <p:spTgt spid="182"/>
                                        </p:tgtEl>
                                      </p:cBhvr>
                                    </p:animEffect>
                                  </p:childTnLst>
                                </p:cTn>
                              </p:par>
                            </p:childTnLst>
                          </p:cTn>
                        </p:par>
                      </p:childTnLst>
                    </p:cTn>
                  </p:par>
                  <p:par>
                    <p:cTn id="947" dur="indefinite" fill="hold">
                      <p:stCondLst>
                        <p:cond delay="indefinite"/>
                      </p:stCondLst>
                      <p:childTnLst>
                        <p:par>
                          <p:cTn id="948" dur="indefinite" fill="hold">
                            <p:stCondLst>
                              <p:cond delay="0"/>
                            </p:stCondLst>
                            <p:childTnLst>
                              <p:par>
                                <p:cTn id="949" dur="indefinite" nodeType="clickEffect" fill="hold" presetClass="entr" presetID="49">
                                  <p:stCondLst>
                                    <p:cond delay="0"/>
                                  </p:stCondLst>
                                  <p:childTnLst>
                                    <p:set>
                                      <p:cBhvr>
                                        <p:cTn id="950" dur="1" fill="hold">
                                          <p:stCondLst>
                                            <p:cond delay="0"/>
                                          </p:stCondLst>
                                        </p:cTn>
                                        <p:tgtEl>
                                          <p:spTgt spid="181">
                                            <p:txEl>
                                              <p:pRg st="6" end="6"/>
                                            </p:txEl>
                                          </p:spTgt>
                                        </p:tgtEl>
                                        <p:attrNameLst>
                                          <p:attrName>style.visibility</p:attrName>
                                        </p:attrNameLst>
                                      </p:cBhvr>
                                      <p:to>
                                        <p:strVal val="visible"/>
                                      </p:to>
                                    </p:set>
                                    <p:anim calcmode="lin" valueType="num">
                                      <p:cBhvr additive="repl">
                                        <p:cTn id="951" dur="500" fill="hold"/>
                                        <p:tgtEl>
                                          <p:spTgt spid="181">
                                            <p:txEl>
                                              <p:pRg st="6" end="6"/>
                                            </p:txEl>
                                          </p:spTgt>
                                        </p:tgtEl>
                                        <p:attrNameLst>
                                          <p:attrName>ppt_w</p:attrName>
                                        </p:attrNameLst>
                                      </p:cBhvr>
                                      <p:tavLst>
                                        <p:tav tm="0">
                                          <p:val>
                                            <p:strVal val="0"/>
                                          </p:val>
                                        </p:tav>
                                        <p:tav tm="100000">
                                          <p:val>
                                            <p:strVal val="#ppt_w"/>
                                          </p:val>
                                        </p:tav>
                                      </p:tavLst>
                                    </p:anim>
                                    <p:anim calcmode="lin" valueType="num">
                                      <p:cBhvr additive="repl">
                                        <p:cTn id="952" dur="500" fill="hold"/>
                                        <p:tgtEl>
                                          <p:spTgt spid="181">
                                            <p:txEl>
                                              <p:pRg st="6" end="6"/>
                                            </p:txEl>
                                          </p:spTgt>
                                        </p:tgtEl>
                                        <p:attrNameLst>
                                          <p:attrName>ppt_h</p:attrName>
                                        </p:attrNameLst>
                                      </p:cBhvr>
                                      <p:tavLst>
                                        <p:tav tm="0">
                                          <p:val>
                                            <p:strVal val="0"/>
                                          </p:val>
                                        </p:tav>
                                        <p:tav tm="100000">
                                          <p:val>
                                            <p:strVal val="#ppt_h"/>
                                          </p:val>
                                        </p:tav>
                                      </p:tavLst>
                                    </p:anim>
                                    <p:anim calcmode="lin" valueType="num">
                                      <p:cBhvr additive="repl">
                                        <p:cTn id="953" dur="500" fill="hold"/>
                                        <p:tgtEl>
                                          <p:spTgt spid="181">
                                            <p:txEl>
                                              <p:pRg st="6" end="6"/>
                                            </p:txEl>
                                          </p:spTgt>
                                        </p:tgtEl>
                                        <p:attrNameLst>
                                          <p:attrName>r</p:attrName>
                                        </p:attrNameLst>
                                      </p:cBhvr>
                                      <p:tavLst>
                                        <p:tav tm="0">
                                          <p:val>
                                            <p:strVal val="360"/>
                                          </p:val>
                                        </p:tav>
                                        <p:tav tm="100000">
                                          <p:val>
                                            <p:strVal val="0"/>
                                          </p:val>
                                        </p:tav>
                                      </p:tavLst>
                                    </p:anim>
                                    <p:animEffect filter="fade" transition="in">
                                      <p:cBhvr additive="repl">
                                        <p:cTn id="954" dur="500"/>
                                        <p:tgtEl>
                                          <p:spTgt spid="181">
                                            <p:txEl>
                                              <p:pRg st="6" end="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83" name="PlaceHolder 1"/>
          <p:cNvSpPr>
            <a:spLocks noGrp="1"/>
          </p:cNvSpPr>
          <p:nvPr>
            <p:ph type="title"/>
          </p:nvPr>
        </p:nvSpPr>
        <p:spPr>
          <a:xfrm>
            <a:off x="0" y="9000"/>
            <a:ext cx="10080720" cy="938520"/>
          </a:xfrm>
          <a:prstGeom prst="rect">
            <a:avLst/>
          </a:prstGeom>
          <a:noFill/>
          <a:ln w="0">
            <a:noFill/>
          </a:ln>
        </p:spPr>
        <p:txBody>
          <a:bodyPr lIns="0" rIns="0" tIns="0" bIns="0" anchor="ctr">
            <a:noAutofit/>
          </a:bodyPr>
          <a:p>
            <a:pPr algn="ctr">
              <a:lnSpc>
                <a:spcPct val="93000"/>
              </a:lnSpc>
              <a:spcBef>
                <a:spcPts val="751"/>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31240"/>
                <a:tab algn="l" pos="8985240"/>
                <a:tab algn="l" pos="9434520"/>
                <a:tab algn="l" pos="9883800"/>
                <a:tab algn="l" pos="10333080"/>
                <a:tab algn="l" pos="10782360"/>
              </a:tabLst>
            </a:pPr>
            <a:r>
              <a:rPr b="0" lang="it-IT" sz="4200" spc="-1" strike="noStrike">
                <a:solidFill>
                  <a:srgbClr val="000000"/>
                </a:solidFill>
                <a:latin typeface="DejaVu Sans"/>
              </a:rPr>
              <a:t>DECINE DI PREVISIONI SBAGLIATE</a:t>
            </a:r>
            <a:endParaRPr b="0" lang="it-IT" sz="4200" spc="-1" strike="noStrike">
              <a:solidFill>
                <a:srgbClr val="000000"/>
              </a:solidFill>
              <a:latin typeface="Arial"/>
            </a:endParaRPr>
          </a:p>
        </p:txBody>
      </p:sp>
      <p:sp>
        <p:nvSpPr>
          <p:cNvPr id="184" name="PlaceHolder 2"/>
          <p:cNvSpPr>
            <a:spLocks noGrp="1"/>
          </p:cNvSpPr>
          <p:nvPr>
            <p:ph/>
          </p:nvPr>
        </p:nvSpPr>
        <p:spPr>
          <a:xfrm>
            <a:off x="179280" y="917640"/>
            <a:ext cx="9901440" cy="4086000"/>
          </a:xfrm>
          <a:prstGeom prst="rect">
            <a:avLst/>
          </a:prstGeom>
          <a:solidFill>
            <a:srgbClr val="fffffe"/>
          </a:solidFill>
          <a:ln w="0">
            <a:noFill/>
          </a:ln>
        </p:spPr>
        <p:txBody>
          <a:bodyPr lIns="0" rIns="0" tIns="28440" bIns="0" anchor="t">
            <a:normAutofit fontScale="87000"/>
          </a:bodyPr>
          <a:p>
            <a:pPr algn="just">
              <a:lnSpc>
                <a:spcPct val="93000"/>
              </a:lnSpc>
              <a:spcBef>
                <a:spcPts val="1026"/>
              </a:spcBef>
              <a:spcAft>
                <a:spcPts val="689"/>
              </a:spcAft>
              <a:buClr>
                <a:srgbClr val="000000"/>
              </a:buClr>
              <a:buFont typeface="Symbol"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200" spc="-1" strike="noStrike">
                <a:solidFill>
                  <a:srgbClr val="000000"/>
                </a:solidFill>
                <a:latin typeface="DejaVu Sans"/>
                <a:ea typeface="Noto Sans CJK SC"/>
              </a:rPr>
              <a:t>AMBITI IN ZONA A </a:t>
            </a:r>
            <a:r>
              <a:rPr b="0" lang="it-IT" sz="2200" spc="-1" strike="noStrike">
                <a:solidFill>
                  <a:srgbClr val="000000"/>
                </a:solidFill>
                <a:latin typeface="DejaVu Sans"/>
              </a:rPr>
              <a:t>26 (25) (Oss. 15, 19 e 20)</a:t>
            </a:r>
            <a:endParaRPr b="0" lang="it-IT" sz="2200" spc="-1" strike="noStrike">
              <a:solidFill>
                <a:srgbClr val="000000"/>
              </a:solidFill>
              <a:latin typeface="Arial"/>
            </a:endParaRPr>
          </a:p>
          <a:p>
            <a:pPr algn="just">
              <a:lnSpc>
                <a:spcPct val="93000"/>
              </a:lnSpc>
              <a:spcBef>
                <a:spcPts val="1026"/>
              </a:spcBef>
              <a:spcAft>
                <a:spcPts val="689"/>
              </a:spcAft>
              <a:buClr>
                <a:srgbClr val="000000"/>
              </a:buClr>
              <a:buFont typeface="Symbol"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200" spc="-1" strike="noStrike">
                <a:solidFill>
                  <a:srgbClr val="000000"/>
                </a:solidFill>
                <a:latin typeface="DejaVu Sans"/>
                <a:ea typeface="Noto Sans CJK SC"/>
              </a:rPr>
              <a:t>ZONA A3 EX OSPEDALE SANTA CHIARA </a:t>
            </a:r>
            <a:r>
              <a:rPr b="0" lang="it-IT" sz="2200" spc="-1" strike="noStrike">
                <a:solidFill>
                  <a:srgbClr val="000000"/>
                </a:solidFill>
                <a:latin typeface="DejaVu Sans"/>
              </a:rPr>
              <a:t>(Oss. 18)</a:t>
            </a:r>
            <a:endParaRPr b="0" lang="it-IT" sz="2200" spc="-1" strike="noStrike">
              <a:solidFill>
                <a:srgbClr val="000000"/>
              </a:solidFill>
              <a:latin typeface="Arial"/>
            </a:endParaRPr>
          </a:p>
          <a:p>
            <a:pPr algn="just">
              <a:lnSpc>
                <a:spcPct val="93000"/>
              </a:lnSpc>
              <a:spcBef>
                <a:spcPts val="1026"/>
              </a:spcBef>
              <a:spcAft>
                <a:spcPts val="689"/>
              </a:spcAft>
              <a:buClr>
                <a:srgbClr val="000000"/>
              </a:buClr>
              <a:buFont typeface="Symbol"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200" spc="-1" strike="noStrike">
                <a:solidFill>
                  <a:srgbClr val="000000"/>
                </a:solidFill>
                <a:latin typeface="DejaVu Sans"/>
                <a:ea typeface="Noto Sans CJK SC"/>
              </a:rPr>
              <a:t>VIALE D’ANNUNZIO E GOLENA D’ARNO </a:t>
            </a:r>
            <a:r>
              <a:rPr b="0" lang="it-IT" sz="2200" spc="-1" strike="noStrike">
                <a:solidFill>
                  <a:srgbClr val="000000"/>
                </a:solidFill>
                <a:latin typeface="DejaVu Sans"/>
              </a:rPr>
              <a:t>(Oss. 16)</a:t>
            </a:r>
            <a:endParaRPr b="0" lang="it-IT" sz="2200" spc="-1" strike="noStrike">
              <a:solidFill>
                <a:srgbClr val="000000"/>
              </a:solidFill>
              <a:latin typeface="Arial"/>
            </a:endParaRPr>
          </a:p>
          <a:p>
            <a:pPr algn="just">
              <a:lnSpc>
                <a:spcPct val="93000"/>
              </a:lnSpc>
              <a:spcBef>
                <a:spcPts val="1026"/>
              </a:spcBef>
              <a:spcAft>
                <a:spcPts val="689"/>
              </a:spcAft>
              <a:buClr>
                <a:srgbClr val="000000"/>
              </a:buClr>
              <a:buFont typeface="Symbol"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200" spc="-1" strike="noStrike">
                <a:solidFill>
                  <a:srgbClr val="000000"/>
                </a:solidFill>
                <a:latin typeface="DejaVu Sans"/>
              </a:rPr>
              <a:t>INTERVENTI DI RIGENERAZIONE URBANA E SCHEDE NORMA (Oss. 24)</a:t>
            </a:r>
            <a:endParaRPr b="0" lang="it-IT" sz="2200" spc="-1" strike="noStrike">
              <a:solidFill>
                <a:srgbClr val="000000"/>
              </a:solidFill>
              <a:latin typeface="Arial"/>
            </a:endParaRPr>
          </a:p>
          <a:p>
            <a:pPr algn="just">
              <a:lnSpc>
                <a:spcPct val="93000"/>
              </a:lnSpc>
              <a:spcBef>
                <a:spcPts val="1026"/>
              </a:spcBef>
              <a:spcAft>
                <a:spcPts val="689"/>
              </a:spcAft>
              <a:buClr>
                <a:srgbClr val="000000"/>
              </a:buClr>
              <a:buFont typeface="Symbol"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200" spc="-1" strike="noStrike">
                <a:solidFill>
                  <a:srgbClr val="000000"/>
                </a:solidFill>
                <a:latin typeface="DejaVu Sans"/>
                <a:ea typeface="Noto Sans CJK SC"/>
              </a:rPr>
              <a:t>AREA EX-MOTOFIDES E SCHEDA NORMA </a:t>
            </a:r>
            <a:r>
              <a:rPr b="0" lang="it-IT" sz="2200" spc="-1" strike="noStrike">
                <a:solidFill>
                  <a:srgbClr val="000000"/>
                </a:solidFill>
                <a:latin typeface="DejaVu Sans"/>
              </a:rPr>
              <a:t>(Oss. 33)</a:t>
            </a:r>
            <a:endParaRPr b="0" lang="it-IT" sz="2200" spc="-1" strike="noStrike">
              <a:solidFill>
                <a:srgbClr val="000000"/>
              </a:solidFill>
              <a:latin typeface="Arial"/>
            </a:endParaRPr>
          </a:p>
          <a:p>
            <a:pPr algn="just">
              <a:lnSpc>
                <a:spcPct val="93000"/>
              </a:lnSpc>
              <a:spcBef>
                <a:spcPts val="1026"/>
              </a:spcBef>
              <a:spcAft>
                <a:spcPts val="689"/>
              </a:spcAft>
              <a:buClr>
                <a:srgbClr val="000000"/>
              </a:buClr>
              <a:buFont typeface="Symbol"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200" spc="-1" strike="noStrike">
                <a:solidFill>
                  <a:srgbClr val="000000"/>
                </a:solidFill>
                <a:latin typeface="DejaVu Sans"/>
                <a:ea typeface="Noto Sans CJK SC"/>
              </a:rPr>
              <a:t>IMPIANTI DISTRIBUZIONE CARBURANTI </a:t>
            </a:r>
            <a:r>
              <a:rPr b="0" lang="it-IT" sz="2200" spc="-1" strike="noStrike">
                <a:solidFill>
                  <a:srgbClr val="000000"/>
                </a:solidFill>
                <a:latin typeface="DejaVu Sans"/>
              </a:rPr>
              <a:t>(Oss. 22)</a:t>
            </a:r>
            <a:endParaRPr b="0" lang="it-IT" sz="2200" spc="-1" strike="noStrike">
              <a:solidFill>
                <a:srgbClr val="000000"/>
              </a:solidFill>
              <a:latin typeface="Arial"/>
            </a:endParaRPr>
          </a:p>
          <a:p>
            <a:pPr algn="just">
              <a:lnSpc>
                <a:spcPct val="93000"/>
              </a:lnSpc>
              <a:spcBef>
                <a:spcPts val="1026"/>
              </a:spcBef>
              <a:spcAft>
                <a:spcPts val="689"/>
              </a:spcAft>
              <a:buClr>
                <a:srgbClr val="000000"/>
              </a:buClr>
              <a:buFont typeface="Symbol"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200" spc="-1" strike="noStrike">
                <a:solidFill>
                  <a:srgbClr val="000000"/>
                </a:solidFill>
                <a:latin typeface="DejaVu Sans"/>
                <a:ea typeface="Noto Sans CJK SC"/>
              </a:rPr>
              <a:t>RIDUZIONE DEL VINCOLO CIMITERIALE </a:t>
            </a:r>
            <a:r>
              <a:rPr b="0" lang="it-IT" sz="2200" spc="-1" strike="noStrike">
                <a:solidFill>
                  <a:srgbClr val="000000"/>
                </a:solidFill>
                <a:latin typeface="DejaVu Sans"/>
              </a:rPr>
              <a:t>(Oss. 31)</a:t>
            </a:r>
            <a:endParaRPr b="0" lang="it-IT" sz="2200" spc="-1" strike="noStrike">
              <a:solidFill>
                <a:srgbClr val="000000"/>
              </a:solidFill>
              <a:latin typeface="Arial"/>
            </a:endParaRPr>
          </a:p>
          <a:p>
            <a:pPr algn="just">
              <a:lnSpc>
                <a:spcPct val="93000"/>
              </a:lnSpc>
              <a:spcBef>
                <a:spcPts val="1026"/>
              </a:spcBef>
              <a:spcAft>
                <a:spcPts val="689"/>
              </a:spcAft>
              <a:buClr>
                <a:srgbClr val="000000"/>
              </a:buClr>
              <a:buFont typeface="Symbol"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200" spc="-1" strike="noStrike">
                <a:solidFill>
                  <a:srgbClr val="000000"/>
                </a:solidFill>
                <a:latin typeface="DejaVu Sans"/>
              </a:rPr>
              <a:t>ADATTAMENTO ALLA CRISI CLIMATICA CARENTE-DEPAVIMENTAZIONE QUASI ASSENTE– GARANZIA MINIMA DI SUOLO PARZIALMENTE PERMEABILE NELLE TRASFORMAZIONI (Oss. 17 e 30)</a:t>
            </a:r>
            <a:endParaRPr b="0" lang="it-IT" sz="2200" spc="-1" strike="noStrike">
              <a:solidFill>
                <a:srgbClr val="000000"/>
              </a:solidFill>
              <a:latin typeface="Arial"/>
            </a:endParaRPr>
          </a:p>
          <a:p>
            <a:pPr algn="just">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it-IT" sz="2200" spc="-1" strike="noStrike">
              <a:solidFill>
                <a:srgbClr val="000000"/>
              </a:solidFill>
              <a:latin typeface="Arial"/>
            </a:endParaRPr>
          </a:p>
        </p:txBody>
      </p:sp>
    </p:spTree>
  </p:cSld>
  <p:timing>
    <p:tnLst>
      <p:par>
        <p:cTn id="955" dur="indefinite" restart="never" nodeType="tmRoot">
          <p:childTnLst>
            <p:seq>
              <p:cTn id="956" dur="indefinite" nodeType="mainSeq">
                <p:childTnLst>
                  <p:par>
                    <p:cTn id="957" dur="indefinite" fill="hold">
                      <p:stCondLst>
                        <p:cond delay="indefinite"/>
                      </p:stCondLst>
                      <p:childTnLst>
                        <p:par>
                          <p:cTn id="958" dur="indefinite" fill="hold">
                            <p:stCondLst>
                              <p:cond delay="0"/>
                            </p:stCondLst>
                            <p:childTnLst>
                              <p:par>
                                <p:cTn id="959" dur="indefinite" nodeType="clickEffect" fill="hold" presetClass="entr" presetID="2" presetSubtype="4">
                                  <p:stCondLst>
                                    <p:cond delay="0"/>
                                  </p:stCondLst>
                                  <p:childTnLst>
                                    <p:set>
                                      <p:cBhvr>
                                        <p:cTn id="960" dur="1" fill="hold">
                                          <p:stCondLst>
                                            <p:cond delay="0"/>
                                          </p:stCondLst>
                                        </p:cTn>
                                        <p:tgtEl>
                                          <p:spTgt spid="184">
                                            <p:txEl>
                                              <p:pRg st="0" end="0"/>
                                            </p:txEl>
                                          </p:spTgt>
                                        </p:tgtEl>
                                        <p:attrNameLst>
                                          <p:attrName>style.visibility</p:attrName>
                                        </p:attrNameLst>
                                      </p:cBhvr>
                                      <p:to>
                                        <p:strVal val="visible"/>
                                      </p:to>
                                    </p:set>
                                    <p:anim calcmode="lin" valueType="num">
                                      <p:cBhvr additive="repl">
                                        <p:cTn id="961" dur="500" fill="hold"/>
                                        <p:tgtEl>
                                          <p:spTgt spid="184">
                                            <p:txEl>
                                              <p:pRg st="0" end="0"/>
                                            </p:txEl>
                                          </p:spTgt>
                                        </p:tgtEl>
                                        <p:attrNameLst>
                                          <p:attrName>ppt_x</p:attrName>
                                        </p:attrNameLst>
                                      </p:cBhvr>
                                      <p:tavLst>
                                        <p:tav tm="0">
                                          <p:val>
                                            <p:strVal val="#ppt_x"/>
                                          </p:val>
                                        </p:tav>
                                        <p:tav tm="100000">
                                          <p:val>
                                            <p:strVal val="#ppt_x"/>
                                          </p:val>
                                        </p:tav>
                                      </p:tavLst>
                                    </p:anim>
                                    <p:anim calcmode="lin" valueType="num">
                                      <p:cBhvr additive="repl">
                                        <p:cTn id="962" dur="500" fill="hold"/>
                                        <p:tgtEl>
                                          <p:spTgt spid="18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63" dur="indefinite" fill="hold">
                      <p:stCondLst>
                        <p:cond delay="indefinite"/>
                      </p:stCondLst>
                      <p:childTnLst>
                        <p:par>
                          <p:cTn id="964" dur="indefinite" fill="hold">
                            <p:stCondLst>
                              <p:cond delay="0"/>
                            </p:stCondLst>
                            <p:childTnLst>
                              <p:par>
                                <p:cTn id="965" dur="indefinite" nodeType="clickEffect" fill="hold" presetClass="entr" presetID="2" presetSubtype="4">
                                  <p:stCondLst>
                                    <p:cond delay="0"/>
                                  </p:stCondLst>
                                  <p:childTnLst>
                                    <p:set>
                                      <p:cBhvr>
                                        <p:cTn id="966" dur="1" fill="hold">
                                          <p:stCondLst>
                                            <p:cond delay="0"/>
                                          </p:stCondLst>
                                        </p:cTn>
                                        <p:tgtEl>
                                          <p:spTgt spid="184">
                                            <p:txEl>
                                              <p:pRg st="1" end="1"/>
                                            </p:txEl>
                                          </p:spTgt>
                                        </p:tgtEl>
                                        <p:attrNameLst>
                                          <p:attrName>style.visibility</p:attrName>
                                        </p:attrNameLst>
                                      </p:cBhvr>
                                      <p:to>
                                        <p:strVal val="visible"/>
                                      </p:to>
                                    </p:set>
                                    <p:anim calcmode="lin" valueType="num">
                                      <p:cBhvr additive="repl">
                                        <p:cTn id="967" dur="500" fill="hold"/>
                                        <p:tgtEl>
                                          <p:spTgt spid="184">
                                            <p:txEl>
                                              <p:pRg st="1" end="1"/>
                                            </p:txEl>
                                          </p:spTgt>
                                        </p:tgtEl>
                                        <p:attrNameLst>
                                          <p:attrName>ppt_x</p:attrName>
                                        </p:attrNameLst>
                                      </p:cBhvr>
                                      <p:tavLst>
                                        <p:tav tm="0">
                                          <p:val>
                                            <p:strVal val="#ppt_x"/>
                                          </p:val>
                                        </p:tav>
                                        <p:tav tm="100000">
                                          <p:val>
                                            <p:strVal val="#ppt_x"/>
                                          </p:val>
                                        </p:tav>
                                      </p:tavLst>
                                    </p:anim>
                                    <p:anim calcmode="lin" valueType="num">
                                      <p:cBhvr additive="repl">
                                        <p:cTn id="968" dur="500" fill="hold"/>
                                        <p:tgtEl>
                                          <p:spTgt spid="18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69" dur="indefinite" fill="hold">
                      <p:stCondLst>
                        <p:cond delay="indefinite"/>
                      </p:stCondLst>
                      <p:childTnLst>
                        <p:par>
                          <p:cTn id="970" dur="indefinite" fill="hold">
                            <p:stCondLst>
                              <p:cond delay="0"/>
                            </p:stCondLst>
                            <p:childTnLst>
                              <p:par>
                                <p:cTn id="971" dur="indefinite" nodeType="clickEffect" fill="hold" presetClass="entr" presetID="2" presetSubtype="4">
                                  <p:stCondLst>
                                    <p:cond delay="0"/>
                                  </p:stCondLst>
                                  <p:childTnLst>
                                    <p:set>
                                      <p:cBhvr>
                                        <p:cTn id="972" dur="1" fill="hold">
                                          <p:stCondLst>
                                            <p:cond delay="0"/>
                                          </p:stCondLst>
                                        </p:cTn>
                                        <p:tgtEl>
                                          <p:spTgt spid="184">
                                            <p:txEl>
                                              <p:pRg st="2" end="2"/>
                                            </p:txEl>
                                          </p:spTgt>
                                        </p:tgtEl>
                                        <p:attrNameLst>
                                          <p:attrName>style.visibility</p:attrName>
                                        </p:attrNameLst>
                                      </p:cBhvr>
                                      <p:to>
                                        <p:strVal val="visible"/>
                                      </p:to>
                                    </p:set>
                                    <p:anim calcmode="lin" valueType="num">
                                      <p:cBhvr additive="repl">
                                        <p:cTn id="973" dur="500" fill="hold"/>
                                        <p:tgtEl>
                                          <p:spTgt spid="184">
                                            <p:txEl>
                                              <p:pRg st="2" end="2"/>
                                            </p:txEl>
                                          </p:spTgt>
                                        </p:tgtEl>
                                        <p:attrNameLst>
                                          <p:attrName>ppt_x</p:attrName>
                                        </p:attrNameLst>
                                      </p:cBhvr>
                                      <p:tavLst>
                                        <p:tav tm="0">
                                          <p:val>
                                            <p:strVal val="#ppt_x"/>
                                          </p:val>
                                        </p:tav>
                                        <p:tav tm="100000">
                                          <p:val>
                                            <p:strVal val="#ppt_x"/>
                                          </p:val>
                                        </p:tav>
                                      </p:tavLst>
                                    </p:anim>
                                    <p:anim calcmode="lin" valueType="num">
                                      <p:cBhvr additive="repl">
                                        <p:cTn id="974" dur="500" fill="hold"/>
                                        <p:tgtEl>
                                          <p:spTgt spid="18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75" dur="indefinite" fill="hold">
                      <p:stCondLst>
                        <p:cond delay="indefinite"/>
                      </p:stCondLst>
                      <p:childTnLst>
                        <p:par>
                          <p:cTn id="976" dur="indefinite" fill="hold">
                            <p:stCondLst>
                              <p:cond delay="0"/>
                            </p:stCondLst>
                            <p:childTnLst>
                              <p:par>
                                <p:cTn id="977" dur="indefinite" nodeType="clickEffect" fill="hold" presetClass="entr" presetID="2" presetSubtype="4">
                                  <p:stCondLst>
                                    <p:cond delay="0"/>
                                  </p:stCondLst>
                                  <p:childTnLst>
                                    <p:set>
                                      <p:cBhvr>
                                        <p:cTn id="978" dur="1" fill="hold">
                                          <p:stCondLst>
                                            <p:cond delay="0"/>
                                          </p:stCondLst>
                                        </p:cTn>
                                        <p:tgtEl>
                                          <p:spTgt spid="184">
                                            <p:txEl>
                                              <p:pRg st="3" end="3"/>
                                            </p:txEl>
                                          </p:spTgt>
                                        </p:tgtEl>
                                        <p:attrNameLst>
                                          <p:attrName>style.visibility</p:attrName>
                                        </p:attrNameLst>
                                      </p:cBhvr>
                                      <p:to>
                                        <p:strVal val="visible"/>
                                      </p:to>
                                    </p:set>
                                    <p:anim calcmode="lin" valueType="num">
                                      <p:cBhvr additive="repl">
                                        <p:cTn id="979" dur="500" fill="hold"/>
                                        <p:tgtEl>
                                          <p:spTgt spid="184">
                                            <p:txEl>
                                              <p:pRg st="3" end="3"/>
                                            </p:txEl>
                                          </p:spTgt>
                                        </p:tgtEl>
                                        <p:attrNameLst>
                                          <p:attrName>ppt_x</p:attrName>
                                        </p:attrNameLst>
                                      </p:cBhvr>
                                      <p:tavLst>
                                        <p:tav tm="0">
                                          <p:val>
                                            <p:strVal val="#ppt_x"/>
                                          </p:val>
                                        </p:tav>
                                        <p:tav tm="100000">
                                          <p:val>
                                            <p:strVal val="#ppt_x"/>
                                          </p:val>
                                        </p:tav>
                                      </p:tavLst>
                                    </p:anim>
                                    <p:anim calcmode="lin" valueType="num">
                                      <p:cBhvr additive="repl">
                                        <p:cTn id="980" dur="500" fill="hold"/>
                                        <p:tgtEl>
                                          <p:spTgt spid="18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81" dur="indefinite" fill="hold">
                      <p:stCondLst>
                        <p:cond delay="indefinite"/>
                      </p:stCondLst>
                      <p:childTnLst>
                        <p:par>
                          <p:cTn id="982" dur="indefinite" fill="hold">
                            <p:stCondLst>
                              <p:cond delay="0"/>
                            </p:stCondLst>
                            <p:childTnLst>
                              <p:par>
                                <p:cTn id="983" dur="indefinite" nodeType="clickEffect" fill="hold" presetClass="entr" presetID="2" presetSubtype="4">
                                  <p:stCondLst>
                                    <p:cond delay="0"/>
                                  </p:stCondLst>
                                  <p:childTnLst>
                                    <p:set>
                                      <p:cBhvr>
                                        <p:cTn id="984" dur="1" fill="hold">
                                          <p:stCondLst>
                                            <p:cond delay="0"/>
                                          </p:stCondLst>
                                        </p:cTn>
                                        <p:tgtEl>
                                          <p:spTgt spid="184">
                                            <p:txEl>
                                              <p:pRg st="4" end="4"/>
                                            </p:txEl>
                                          </p:spTgt>
                                        </p:tgtEl>
                                        <p:attrNameLst>
                                          <p:attrName>style.visibility</p:attrName>
                                        </p:attrNameLst>
                                      </p:cBhvr>
                                      <p:to>
                                        <p:strVal val="visible"/>
                                      </p:to>
                                    </p:set>
                                    <p:anim calcmode="lin" valueType="num">
                                      <p:cBhvr additive="repl">
                                        <p:cTn id="985" dur="500" fill="hold"/>
                                        <p:tgtEl>
                                          <p:spTgt spid="184">
                                            <p:txEl>
                                              <p:pRg st="4" end="4"/>
                                            </p:txEl>
                                          </p:spTgt>
                                        </p:tgtEl>
                                        <p:attrNameLst>
                                          <p:attrName>ppt_x</p:attrName>
                                        </p:attrNameLst>
                                      </p:cBhvr>
                                      <p:tavLst>
                                        <p:tav tm="0">
                                          <p:val>
                                            <p:strVal val="#ppt_x"/>
                                          </p:val>
                                        </p:tav>
                                        <p:tav tm="100000">
                                          <p:val>
                                            <p:strVal val="#ppt_x"/>
                                          </p:val>
                                        </p:tav>
                                      </p:tavLst>
                                    </p:anim>
                                    <p:anim calcmode="lin" valueType="num">
                                      <p:cBhvr additive="repl">
                                        <p:cTn id="986" dur="500" fill="hold"/>
                                        <p:tgtEl>
                                          <p:spTgt spid="18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87" dur="indefinite" fill="hold">
                      <p:stCondLst>
                        <p:cond delay="indefinite"/>
                      </p:stCondLst>
                      <p:childTnLst>
                        <p:par>
                          <p:cTn id="988" dur="indefinite" fill="hold">
                            <p:stCondLst>
                              <p:cond delay="0"/>
                            </p:stCondLst>
                            <p:childTnLst>
                              <p:par>
                                <p:cTn id="989" dur="indefinite" nodeType="clickEffect" fill="hold" presetClass="entr" presetID="2" presetSubtype="4">
                                  <p:stCondLst>
                                    <p:cond delay="0"/>
                                  </p:stCondLst>
                                  <p:childTnLst>
                                    <p:set>
                                      <p:cBhvr>
                                        <p:cTn id="990" dur="1" fill="hold">
                                          <p:stCondLst>
                                            <p:cond delay="0"/>
                                          </p:stCondLst>
                                        </p:cTn>
                                        <p:tgtEl>
                                          <p:spTgt spid="184">
                                            <p:txEl>
                                              <p:pRg st="5" end="5"/>
                                            </p:txEl>
                                          </p:spTgt>
                                        </p:tgtEl>
                                        <p:attrNameLst>
                                          <p:attrName>style.visibility</p:attrName>
                                        </p:attrNameLst>
                                      </p:cBhvr>
                                      <p:to>
                                        <p:strVal val="visible"/>
                                      </p:to>
                                    </p:set>
                                    <p:anim calcmode="lin" valueType="num">
                                      <p:cBhvr additive="repl">
                                        <p:cTn id="991" dur="500" fill="hold"/>
                                        <p:tgtEl>
                                          <p:spTgt spid="184">
                                            <p:txEl>
                                              <p:pRg st="5" end="5"/>
                                            </p:txEl>
                                          </p:spTgt>
                                        </p:tgtEl>
                                        <p:attrNameLst>
                                          <p:attrName>ppt_x</p:attrName>
                                        </p:attrNameLst>
                                      </p:cBhvr>
                                      <p:tavLst>
                                        <p:tav tm="0">
                                          <p:val>
                                            <p:strVal val="#ppt_x"/>
                                          </p:val>
                                        </p:tav>
                                        <p:tav tm="100000">
                                          <p:val>
                                            <p:strVal val="#ppt_x"/>
                                          </p:val>
                                        </p:tav>
                                      </p:tavLst>
                                    </p:anim>
                                    <p:anim calcmode="lin" valueType="num">
                                      <p:cBhvr additive="repl">
                                        <p:cTn id="992" dur="500" fill="hold"/>
                                        <p:tgtEl>
                                          <p:spTgt spid="18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993" dur="indefinite" fill="hold">
                      <p:stCondLst>
                        <p:cond delay="indefinite"/>
                      </p:stCondLst>
                      <p:childTnLst>
                        <p:par>
                          <p:cTn id="994" dur="indefinite" fill="hold">
                            <p:stCondLst>
                              <p:cond delay="0"/>
                            </p:stCondLst>
                            <p:childTnLst>
                              <p:par>
                                <p:cTn id="995" dur="indefinite" nodeType="clickEffect" fill="hold" presetClass="entr" presetID="2" presetSubtype="4">
                                  <p:stCondLst>
                                    <p:cond delay="0"/>
                                  </p:stCondLst>
                                  <p:childTnLst>
                                    <p:set>
                                      <p:cBhvr>
                                        <p:cTn id="996" dur="1" fill="hold">
                                          <p:stCondLst>
                                            <p:cond delay="0"/>
                                          </p:stCondLst>
                                        </p:cTn>
                                        <p:tgtEl>
                                          <p:spTgt spid="184">
                                            <p:txEl>
                                              <p:pRg st="6" end="6"/>
                                            </p:txEl>
                                          </p:spTgt>
                                        </p:tgtEl>
                                        <p:attrNameLst>
                                          <p:attrName>style.visibility</p:attrName>
                                        </p:attrNameLst>
                                      </p:cBhvr>
                                      <p:to>
                                        <p:strVal val="visible"/>
                                      </p:to>
                                    </p:set>
                                    <p:anim calcmode="lin" valueType="num">
                                      <p:cBhvr additive="repl">
                                        <p:cTn id="997" dur="500" fill="hold"/>
                                        <p:tgtEl>
                                          <p:spTgt spid="184">
                                            <p:txEl>
                                              <p:pRg st="6" end="6"/>
                                            </p:txEl>
                                          </p:spTgt>
                                        </p:tgtEl>
                                        <p:attrNameLst>
                                          <p:attrName>ppt_x</p:attrName>
                                        </p:attrNameLst>
                                      </p:cBhvr>
                                      <p:tavLst>
                                        <p:tav tm="0">
                                          <p:val>
                                            <p:strVal val="#ppt_x"/>
                                          </p:val>
                                        </p:tav>
                                        <p:tav tm="100000">
                                          <p:val>
                                            <p:strVal val="#ppt_x"/>
                                          </p:val>
                                        </p:tav>
                                      </p:tavLst>
                                    </p:anim>
                                    <p:anim calcmode="lin" valueType="num">
                                      <p:cBhvr additive="repl">
                                        <p:cTn id="998" dur="500" fill="hold"/>
                                        <p:tgtEl>
                                          <p:spTgt spid="18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999" dur="indefinite" fill="hold">
                      <p:stCondLst>
                        <p:cond delay="indefinite"/>
                      </p:stCondLst>
                      <p:childTnLst>
                        <p:par>
                          <p:cTn id="1000" dur="indefinite" fill="hold">
                            <p:stCondLst>
                              <p:cond delay="0"/>
                            </p:stCondLst>
                            <p:childTnLst>
                              <p:par>
                                <p:cTn id="1001" dur="indefinite" nodeType="clickEffect" fill="hold" presetClass="entr" presetID="2" presetSubtype="4">
                                  <p:stCondLst>
                                    <p:cond delay="0"/>
                                  </p:stCondLst>
                                  <p:childTnLst>
                                    <p:set>
                                      <p:cBhvr>
                                        <p:cTn id="1002" dur="1" fill="hold">
                                          <p:stCondLst>
                                            <p:cond delay="0"/>
                                          </p:stCondLst>
                                        </p:cTn>
                                        <p:tgtEl>
                                          <p:spTgt spid="184">
                                            <p:txEl>
                                              <p:pRg st="7" end="7"/>
                                            </p:txEl>
                                          </p:spTgt>
                                        </p:tgtEl>
                                        <p:attrNameLst>
                                          <p:attrName>style.visibility</p:attrName>
                                        </p:attrNameLst>
                                      </p:cBhvr>
                                      <p:to>
                                        <p:strVal val="visible"/>
                                      </p:to>
                                    </p:set>
                                    <p:anim calcmode="lin" valueType="num">
                                      <p:cBhvr additive="repl">
                                        <p:cTn id="1003" dur="500" fill="hold"/>
                                        <p:tgtEl>
                                          <p:spTgt spid="184">
                                            <p:txEl>
                                              <p:pRg st="7" end="7"/>
                                            </p:txEl>
                                          </p:spTgt>
                                        </p:tgtEl>
                                        <p:attrNameLst>
                                          <p:attrName>ppt_x</p:attrName>
                                        </p:attrNameLst>
                                      </p:cBhvr>
                                      <p:tavLst>
                                        <p:tav tm="0">
                                          <p:val>
                                            <p:strVal val="#ppt_x"/>
                                          </p:val>
                                        </p:tav>
                                        <p:tav tm="100000">
                                          <p:val>
                                            <p:strVal val="#ppt_x"/>
                                          </p:val>
                                        </p:tav>
                                      </p:tavLst>
                                    </p:anim>
                                    <p:anim calcmode="lin" valueType="num">
                                      <p:cBhvr additive="repl">
                                        <p:cTn id="1004" dur="500" fill="hold"/>
                                        <p:tgtEl>
                                          <p:spTgt spid="184">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85" name="PlaceHolder 1"/>
          <p:cNvSpPr>
            <a:spLocks noGrp="1"/>
          </p:cNvSpPr>
          <p:nvPr>
            <p:ph type="title"/>
          </p:nvPr>
        </p:nvSpPr>
        <p:spPr>
          <a:xfrm>
            <a:off x="0" y="9000"/>
            <a:ext cx="10080720" cy="1016280"/>
          </a:xfrm>
          <a:prstGeom prst="rect">
            <a:avLst/>
          </a:prstGeom>
          <a:solidFill>
            <a:srgbClr val="ffff00"/>
          </a:solidFill>
          <a:ln w="0">
            <a:noFill/>
          </a:ln>
        </p:spPr>
        <p:txBody>
          <a:bodyPr lIns="0" rIns="0" tIns="0" bIns="0" anchor="ctr">
            <a:noAutofit/>
          </a:bodyPr>
          <a:p>
            <a:pPr algn="ctr">
              <a:lnSpc>
                <a:spcPct val="93000"/>
              </a:lnSpc>
              <a:spcBef>
                <a:spcPts val="751"/>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31240"/>
                <a:tab algn="l" pos="8985240"/>
                <a:tab algn="l" pos="9434520"/>
                <a:tab algn="l" pos="9883800"/>
                <a:tab algn="l" pos="10333080"/>
                <a:tab algn="l" pos="10782360"/>
              </a:tabLst>
            </a:pPr>
            <a:r>
              <a:rPr b="0" lang="it-IT" sz="4000" spc="-1" strike="noStrike">
                <a:solidFill>
                  <a:srgbClr val="132600"/>
                </a:solidFill>
                <a:latin typeface="DejaVu Sans"/>
              </a:rPr>
              <a:t>UN POC CONTRO LA TRANSIZIONE ENERGETICA</a:t>
            </a:r>
            <a:endParaRPr b="0" lang="it-IT" sz="4000" spc="-1" strike="noStrike">
              <a:solidFill>
                <a:srgbClr val="000000"/>
              </a:solidFill>
              <a:latin typeface="Arial"/>
            </a:endParaRPr>
          </a:p>
        </p:txBody>
      </p:sp>
      <p:sp>
        <p:nvSpPr>
          <p:cNvPr id="186" name="PlaceHolder 2"/>
          <p:cNvSpPr>
            <a:spLocks noGrp="1"/>
          </p:cNvSpPr>
          <p:nvPr>
            <p:ph/>
          </p:nvPr>
        </p:nvSpPr>
        <p:spPr>
          <a:xfrm>
            <a:off x="0" y="953640"/>
            <a:ext cx="10080720" cy="4086360"/>
          </a:xfrm>
          <a:prstGeom prst="rect">
            <a:avLst/>
          </a:prstGeom>
          <a:solidFill>
            <a:srgbClr val="fffffe"/>
          </a:solidFill>
          <a:ln w="0">
            <a:noFill/>
          </a:ln>
        </p:spPr>
        <p:txBody>
          <a:bodyPr lIns="0" rIns="0" tIns="28440" bIns="0" anchor="t">
            <a:normAutofit fontScale="89000"/>
          </a:bodyPr>
          <a:p>
            <a:pPr algn="just">
              <a:lnSpc>
                <a:spcPct val="93000"/>
              </a:lnSpc>
              <a:spcBef>
                <a:spcPts val="1026"/>
              </a:spcBef>
              <a:spcAft>
                <a:spcPts val="689"/>
              </a:spcAft>
              <a:buClr>
                <a:srgbClr val="000000"/>
              </a:buClr>
              <a:buFont typeface="Symbol"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200" spc="-1" strike="noStrike">
                <a:solidFill>
                  <a:srgbClr val="000000"/>
                </a:solidFill>
                <a:latin typeface="DejaVu Sans"/>
                <a:ea typeface="Noto Sans CJK SC"/>
              </a:rPr>
              <a:t>IGNORATE PROPOSTE CONSEGNATE A SINDACO CON LEGAMBIENTE 9/1</a:t>
            </a:r>
            <a:endParaRPr b="0" lang="it-IT" sz="2200" spc="-1" strike="noStrike">
              <a:solidFill>
                <a:srgbClr val="000000"/>
              </a:solidFill>
              <a:latin typeface="Arial"/>
            </a:endParaRPr>
          </a:p>
          <a:p>
            <a:pPr algn="just">
              <a:lnSpc>
                <a:spcPct val="93000"/>
              </a:lnSpc>
              <a:spcBef>
                <a:spcPts val="1026"/>
              </a:spcBef>
              <a:spcAft>
                <a:spcPts val="689"/>
              </a:spcAft>
              <a:buClr>
                <a:srgbClr val="000000"/>
              </a:buClr>
              <a:buFont typeface="Symbol"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200" spc="-1" strike="noStrike">
                <a:solidFill>
                  <a:srgbClr val="000000"/>
                </a:solidFill>
                <a:latin typeface="DejaVu Sans"/>
                <a:ea typeface="Noto Sans CJK SC"/>
              </a:rPr>
              <a:t>IGNORATO C.d.S.: PANNELLI EVOLUZIONE STILE COSTRUTTIVO</a:t>
            </a:r>
            <a:endParaRPr b="0" lang="it-IT" sz="2200" spc="-1" strike="noStrike">
              <a:solidFill>
                <a:srgbClr val="000000"/>
              </a:solidFill>
              <a:latin typeface="Arial"/>
            </a:endParaRPr>
          </a:p>
          <a:p>
            <a:pPr algn="just">
              <a:lnSpc>
                <a:spcPct val="93000"/>
              </a:lnSpc>
              <a:spcBef>
                <a:spcPts val="1026"/>
              </a:spcBef>
              <a:spcAft>
                <a:spcPts val="689"/>
              </a:spcAft>
              <a:buClr>
                <a:srgbClr val="000000"/>
              </a:buClr>
              <a:buFont typeface="Symbol"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200" spc="-1" strike="noStrike">
                <a:solidFill>
                  <a:srgbClr val="000000"/>
                </a:solidFill>
                <a:latin typeface="DejaVu Sans"/>
                <a:ea typeface="Noto Sans CJK SC"/>
              </a:rPr>
              <a:t>TUTELA PAESAGGIO E ENERGIE RINNOVABILI: INTERESSI PUBBLICI</a:t>
            </a:r>
            <a:endParaRPr b="0" lang="it-IT" sz="2200" spc="-1" strike="noStrike">
              <a:solidFill>
                <a:srgbClr val="000000"/>
              </a:solidFill>
              <a:latin typeface="Arial"/>
            </a:endParaRPr>
          </a:p>
          <a:p>
            <a:pPr algn="just">
              <a:lnSpc>
                <a:spcPct val="93000"/>
              </a:lnSpc>
              <a:spcBef>
                <a:spcPts val="1026"/>
              </a:spcBef>
              <a:spcAft>
                <a:spcPts val="689"/>
              </a:spcAft>
              <a:buClr>
                <a:srgbClr val="000000"/>
              </a:buClr>
              <a:buFont typeface="Symbol"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200" spc="-1" strike="noStrike">
                <a:solidFill>
                  <a:srgbClr val="000000"/>
                </a:solidFill>
                <a:latin typeface="DejaVu Sans"/>
                <a:ea typeface="Noto Sans CJK SC"/>
              </a:rPr>
              <a:t>DIVIETO GENERALIZZATO INSTALLAZIONE PANNELLI SUI TETTI. LORO PERCEPIBILITÀ DALLE MURA URBANE. ASSURDITÀ E </a:t>
            </a:r>
            <a:r>
              <a:rPr b="1" lang="it-IT" sz="2200" spc="-1" strike="noStrike">
                <a:solidFill>
                  <a:srgbClr val="0000ff"/>
                </a:solidFill>
                <a:latin typeface="DejaVu Sans"/>
                <a:ea typeface="Noto Sans CJK SC"/>
              </a:rPr>
              <a:t>CONTRA LEGEM</a:t>
            </a:r>
            <a:endParaRPr b="0" lang="it-IT" sz="2200" spc="-1" strike="noStrike">
              <a:solidFill>
                <a:srgbClr val="000000"/>
              </a:solidFill>
              <a:latin typeface="Arial"/>
            </a:endParaRPr>
          </a:p>
          <a:p>
            <a:pPr algn="just">
              <a:lnSpc>
                <a:spcPct val="93000"/>
              </a:lnSpc>
              <a:spcBef>
                <a:spcPts val="1026"/>
              </a:spcBef>
              <a:spcAft>
                <a:spcPts val="689"/>
              </a:spcAft>
              <a:buClr>
                <a:srgbClr val="000000"/>
              </a:buClr>
              <a:buFont typeface="Symbol"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200" spc="-1" strike="noStrike">
                <a:solidFill>
                  <a:srgbClr val="000000"/>
                </a:solidFill>
                <a:latin typeface="DejaVu Sans"/>
                <a:ea typeface="Noto Sans CJK SC"/>
              </a:rPr>
              <a:t>IN MOLTI INTERVENTI OBBLIGATORIO PER LEGGE: </a:t>
            </a:r>
            <a:r>
              <a:rPr b="1" lang="it-IT" sz="2200" spc="-1" strike="noStrike">
                <a:solidFill>
                  <a:srgbClr val="0000ff"/>
                </a:solidFill>
                <a:latin typeface="DejaVu Sans"/>
                <a:ea typeface="Noto Sans CJK SC"/>
              </a:rPr>
              <a:t>POC ILLEGITTIMO</a:t>
            </a:r>
            <a:endParaRPr b="0" lang="it-IT" sz="2200" spc="-1" strike="noStrike">
              <a:solidFill>
                <a:srgbClr val="000000"/>
              </a:solidFill>
              <a:latin typeface="Arial"/>
            </a:endParaRPr>
          </a:p>
          <a:p>
            <a:pPr algn="just">
              <a:lnSpc>
                <a:spcPct val="93000"/>
              </a:lnSpc>
              <a:spcBef>
                <a:spcPts val="1026"/>
              </a:spcBef>
              <a:spcAft>
                <a:spcPts val="689"/>
              </a:spcAft>
              <a:buClr>
                <a:srgbClr val="000000"/>
              </a:buClr>
              <a:buFont typeface="Symbol"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200" spc="-1" strike="noStrike">
                <a:solidFill>
                  <a:srgbClr val="000000"/>
                </a:solidFill>
                <a:latin typeface="DejaVu Sans"/>
                <a:ea typeface="Noto Sans CJK SC"/>
              </a:rPr>
              <a:t>NON SI INCENTIVA MA SI OSTACOLA L’INSTALLAZIONE DEI PANNELLI</a:t>
            </a:r>
            <a:endParaRPr b="0" lang="it-IT" sz="2200" spc="-1" strike="noStrike">
              <a:solidFill>
                <a:srgbClr val="000000"/>
              </a:solidFill>
              <a:latin typeface="Arial"/>
            </a:endParaRPr>
          </a:p>
          <a:p>
            <a:pPr algn="just">
              <a:lnSpc>
                <a:spcPct val="93000"/>
              </a:lnSpc>
              <a:spcBef>
                <a:spcPts val="1026"/>
              </a:spcBef>
              <a:spcAft>
                <a:spcPts val="689"/>
              </a:spcAft>
              <a:buClr>
                <a:srgbClr val="000000"/>
              </a:buClr>
              <a:buFont typeface="Symbol"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200" spc="-1" strike="noStrike">
                <a:solidFill>
                  <a:srgbClr val="000000"/>
                </a:solidFill>
                <a:latin typeface="DejaVu Sans"/>
                <a:ea typeface="Noto Sans CJK SC"/>
              </a:rPr>
              <a:t>60% TERRITORIO VINCOLO PAESAGGISTICO</a:t>
            </a:r>
            <a:endParaRPr b="0" lang="it-IT" sz="2200" spc="-1" strike="noStrike">
              <a:solidFill>
                <a:srgbClr val="000000"/>
              </a:solidFill>
              <a:latin typeface="Arial"/>
            </a:endParaRPr>
          </a:p>
          <a:p>
            <a:pPr algn="ctr">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3600" spc="-1" strike="noStrike">
                <a:solidFill>
                  <a:srgbClr val="132600"/>
                </a:solidFill>
                <a:latin typeface="DejaVu Sans"/>
                <a:ea typeface="Noto Sans CJK SC"/>
              </a:rPr>
              <a:t>OSSERVAZIONE 10</a:t>
            </a:r>
            <a:endParaRPr b="0" lang="it-IT" sz="3600" spc="-1" strike="noStrike">
              <a:solidFill>
                <a:srgbClr val="000000"/>
              </a:solidFill>
              <a:latin typeface="Arial"/>
            </a:endParaRPr>
          </a:p>
          <a:p>
            <a:pPr algn="just">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it-IT" sz="3600" spc="-1" strike="noStrike">
              <a:solidFill>
                <a:srgbClr val="000000"/>
              </a:solidFill>
              <a:latin typeface="Arial"/>
            </a:endParaRPr>
          </a:p>
        </p:txBody>
      </p:sp>
    </p:spTree>
  </p:cSld>
  <p:timing>
    <p:tnLst>
      <p:par>
        <p:cTn id="1005" dur="indefinite" restart="never" nodeType="tmRoot">
          <p:childTnLst>
            <p:seq>
              <p:cTn id="1006" dur="indefinite" nodeType="mainSeq">
                <p:childTnLst>
                  <p:par>
                    <p:cTn id="1007" dur="indefinite" fill="hold">
                      <p:stCondLst>
                        <p:cond delay="0"/>
                      </p:stCondLst>
                      <p:childTnLst>
                        <p:par>
                          <p:cTn id="1008" dur="indefinite" fill="hold">
                            <p:stCondLst>
                              <p:cond delay="0"/>
                            </p:stCondLst>
                            <p:childTnLst>
                              <p:par>
                                <p:cTn id="1009" dur="indefinite" nodeType="withEffect" fill="hold" presetClass="entr" presetID="49">
                                  <p:stCondLst>
                                    <p:cond delay="1000"/>
                                  </p:stCondLst>
                                  <p:childTnLst>
                                    <p:set>
                                      <p:cBhvr>
                                        <p:cTn id="1010" dur="1" fill="hold">
                                          <p:stCondLst>
                                            <p:cond delay="0"/>
                                          </p:stCondLst>
                                        </p:cTn>
                                        <p:tgtEl>
                                          <p:spTgt spid="185">
                                            <p:txEl>
                                              <p:pRg st="0" end="0"/>
                                            </p:txEl>
                                          </p:spTgt>
                                        </p:tgtEl>
                                        <p:attrNameLst>
                                          <p:attrName>style.visibility</p:attrName>
                                        </p:attrNameLst>
                                      </p:cBhvr>
                                      <p:to>
                                        <p:strVal val="visible"/>
                                      </p:to>
                                    </p:set>
                                    <p:anim calcmode="lin" valueType="num">
                                      <p:cBhvr additive="repl">
                                        <p:cTn id="1011" dur="500" fill="hold"/>
                                        <p:tgtEl>
                                          <p:spTgt spid="185">
                                            <p:txEl>
                                              <p:pRg st="0" end="0"/>
                                            </p:txEl>
                                          </p:spTgt>
                                        </p:tgtEl>
                                        <p:attrNameLst>
                                          <p:attrName>ppt_w</p:attrName>
                                        </p:attrNameLst>
                                      </p:cBhvr>
                                      <p:tavLst>
                                        <p:tav tm="0">
                                          <p:val>
                                            <p:strVal val="0"/>
                                          </p:val>
                                        </p:tav>
                                        <p:tav tm="100000">
                                          <p:val>
                                            <p:strVal val="#ppt_w"/>
                                          </p:val>
                                        </p:tav>
                                      </p:tavLst>
                                    </p:anim>
                                    <p:anim calcmode="lin" valueType="num">
                                      <p:cBhvr additive="repl">
                                        <p:cTn id="1012" dur="500" fill="hold"/>
                                        <p:tgtEl>
                                          <p:spTgt spid="185">
                                            <p:txEl>
                                              <p:pRg st="0" end="0"/>
                                            </p:txEl>
                                          </p:spTgt>
                                        </p:tgtEl>
                                        <p:attrNameLst>
                                          <p:attrName>ppt_h</p:attrName>
                                        </p:attrNameLst>
                                      </p:cBhvr>
                                      <p:tavLst>
                                        <p:tav tm="0">
                                          <p:val>
                                            <p:strVal val="0"/>
                                          </p:val>
                                        </p:tav>
                                        <p:tav tm="100000">
                                          <p:val>
                                            <p:strVal val="#ppt_h"/>
                                          </p:val>
                                        </p:tav>
                                      </p:tavLst>
                                    </p:anim>
                                    <p:anim calcmode="lin" valueType="num">
                                      <p:cBhvr additive="repl">
                                        <p:cTn id="1013" dur="500" fill="hold"/>
                                        <p:tgtEl>
                                          <p:spTgt spid="185">
                                            <p:txEl>
                                              <p:pRg st="0" end="0"/>
                                            </p:txEl>
                                          </p:spTgt>
                                        </p:tgtEl>
                                        <p:attrNameLst>
                                          <p:attrName>r</p:attrName>
                                        </p:attrNameLst>
                                      </p:cBhvr>
                                      <p:tavLst>
                                        <p:tav tm="0">
                                          <p:val>
                                            <p:strVal val="360"/>
                                          </p:val>
                                        </p:tav>
                                        <p:tav tm="100000">
                                          <p:val>
                                            <p:strVal val="0"/>
                                          </p:val>
                                        </p:tav>
                                      </p:tavLst>
                                    </p:anim>
                                    <p:animEffect filter="fade" transition="in">
                                      <p:cBhvr additive="repl">
                                        <p:cTn id="1014" dur="500"/>
                                        <p:tgtEl>
                                          <p:spTgt spid="185">
                                            <p:txEl>
                                              <p:pRg st="0" end="0"/>
                                            </p:txEl>
                                          </p:spTgt>
                                        </p:tgtEl>
                                      </p:cBhvr>
                                    </p:animEffect>
                                  </p:childTnLst>
                                </p:cTn>
                              </p:par>
                            </p:childTnLst>
                          </p:cTn>
                        </p:par>
                      </p:childTnLst>
                    </p:cTn>
                  </p:par>
                  <p:par>
                    <p:cTn id="1015" dur="indefinite" fill="hold">
                      <p:stCondLst>
                        <p:cond delay="indefinite"/>
                      </p:stCondLst>
                      <p:childTnLst>
                        <p:par>
                          <p:cTn id="1016" dur="indefinite" fill="hold">
                            <p:stCondLst>
                              <p:cond delay="0"/>
                            </p:stCondLst>
                            <p:childTnLst>
                              <p:par>
                                <p:cTn id="1017" dur="indefinite" nodeType="clickEffect" fill="hold" presetClass="entr" presetID="2" presetSubtype="4">
                                  <p:stCondLst>
                                    <p:cond delay="0"/>
                                  </p:stCondLst>
                                  <p:childTnLst>
                                    <p:set>
                                      <p:cBhvr>
                                        <p:cTn id="1018" dur="1" fill="hold">
                                          <p:stCondLst>
                                            <p:cond delay="0"/>
                                          </p:stCondLst>
                                        </p:cTn>
                                        <p:tgtEl>
                                          <p:spTgt spid="186">
                                            <p:txEl>
                                              <p:pRg st="0" end="0"/>
                                            </p:txEl>
                                          </p:spTgt>
                                        </p:tgtEl>
                                        <p:attrNameLst>
                                          <p:attrName>style.visibility</p:attrName>
                                        </p:attrNameLst>
                                      </p:cBhvr>
                                      <p:to>
                                        <p:strVal val="visible"/>
                                      </p:to>
                                    </p:set>
                                    <p:anim calcmode="lin" valueType="num">
                                      <p:cBhvr additive="repl">
                                        <p:cTn id="1019" dur="500" fill="hold"/>
                                        <p:tgtEl>
                                          <p:spTgt spid="186">
                                            <p:txEl>
                                              <p:pRg st="0" end="0"/>
                                            </p:txEl>
                                          </p:spTgt>
                                        </p:tgtEl>
                                        <p:attrNameLst>
                                          <p:attrName>ppt_x</p:attrName>
                                        </p:attrNameLst>
                                      </p:cBhvr>
                                      <p:tavLst>
                                        <p:tav tm="0">
                                          <p:val>
                                            <p:strVal val="#ppt_x"/>
                                          </p:val>
                                        </p:tav>
                                        <p:tav tm="100000">
                                          <p:val>
                                            <p:strVal val="#ppt_x"/>
                                          </p:val>
                                        </p:tav>
                                      </p:tavLst>
                                    </p:anim>
                                    <p:anim calcmode="lin" valueType="num">
                                      <p:cBhvr additive="repl">
                                        <p:cTn id="1020" dur="500" fill="hold"/>
                                        <p:tgtEl>
                                          <p:spTgt spid="18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021" dur="indefinite" fill="hold">
                      <p:stCondLst>
                        <p:cond delay="indefinite"/>
                      </p:stCondLst>
                      <p:childTnLst>
                        <p:par>
                          <p:cTn id="1022" dur="indefinite" fill="hold">
                            <p:stCondLst>
                              <p:cond delay="0"/>
                            </p:stCondLst>
                            <p:childTnLst>
                              <p:par>
                                <p:cTn id="1023" dur="indefinite" nodeType="clickEffect" fill="hold" presetClass="entr" presetID="2" presetSubtype="4">
                                  <p:stCondLst>
                                    <p:cond delay="0"/>
                                  </p:stCondLst>
                                  <p:childTnLst>
                                    <p:set>
                                      <p:cBhvr>
                                        <p:cTn id="1024" dur="1" fill="hold">
                                          <p:stCondLst>
                                            <p:cond delay="0"/>
                                          </p:stCondLst>
                                        </p:cTn>
                                        <p:tgtEl>
                                          <p:spTgt spid="186">
                                            <p:txEl>
                                              <p:pRg st="1" end="1"/>
                                            </p:txEl>
                                          </p:spTgt>
                                        </p:tgtEl>
                                        <p:attrNameLst>
                                          <p:attrName>style.visibility</p:attrName>
                                        </p:attrNameLst>
                                      </p:cBhvr>
                                      <p:to>
                                        <p:strVal val="visible"/>
                                      </p:to>
                                    </p:set>
                                    <p:anim calcmode="lin" valueType="num">
                                      <p:cBhvr additive="repl">
                                        <p:cTn id="1025" dur="500" fill="hold"/>
                                        <p:tgtEl>
                                          <p:spTgt spid="186">
                                            <p:txEl>
                                              <p:pRg st="1" end="1"/>
                                            </p:txEl>
                                          </p:spTgt>
                                        </p:tgtEl>
                                        <p:attrNameLst>
                                          <p:attrName>ppt_x</p:attrName>
                                        </p:attrNameLst>
                                      </p:cBhvr>
                                      <p:tavLst>
                                        <p:tav tm="0">
                                          <p:val>
                                            <p:strVal val="#ppt_x"/>
                                          </p:val>
                                        </p:tav>
                                        <p:tav tm="100000">
                                          <p:val>
                                            <p:strVal val="#ppt_x"/>
                                          </p:val>
                                        </p:tav>
                                      </p:tavLst>
                                    </p:anim>
                                    <p:anim calcmode="lin" valueType="num">
                                      <p:cBhvr additive="repl">
                                        <p:cTn id="1026" dur="500" fill="hold"/>
                                        <p:tgtEl>
                                          <p:spTgt spid="18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027" dur="indefinite" fill="hold">
                      <p:stCondLst>
                        <p:cond delay="indefinite"/>
                      </p:stCondLst>
                      <p:childTnLst>
                        <p:par>
                          <p:cTn id="1028" dur="indefinite" fill="hold">
                            <p:stCondLst>
                              <p:cond delay="0"/>
                            </p:stCondLst>
                            <p:childTnLst>
                              <p:par>
                                <p:cTn id="1029" dur="indefinite" nodeType="clickEffect" fill="hold" presetClass="entr" presetID="2" presetSubtype="4">
                                  <p:stCondLst>
                                    <p:cond delay="0"/>
                                  </p:stCondLst>
                                  <p:childTnLst>
                                    <p:set>
                                      <p:cBhvr>
                                        <p:cTn id="1030" dur="1" fill="hold">
                                          <p:stCondLst>
                                            <p:cond delay="0"/>
                                          </p:stCondLst>
                                        </p:cTn>
                                        <p:tgtEl>
                                          <p:spTgt spid="186">
                                            <p:txEl>
                                              <p:pRg st="2" end="2"/>
                                            </p:txEl>
                                          </p:spTgt>
                                        </p:tgtEl>
                                        <p:attrNameLst>
                                          <p:attrName>style.visibility</p:attrName>
                                        </p:attrNameLst>
                                      </p:cBhvr>
                                      <p:to>
                                        <p:strVal val="visible"/>
                                      </p:to>
                                    </p:set>
                                    <p:anim calcmode="lin" valueType="num">
                                      <p:cBhvr additive="repl">
                                        <p:cTn id="1031" dur="500" fill="hold"/>
                                        <p:tgtEl>
                                          <p:spTgt spid="186">
                                            <p:txEl>
                                              <p:pRg st="2" end="2"/>
                                            </p:txEl>
                                          </p:spTgt>
                                        </p:tgtEl>
                                        <p:attrNameLst>
                                          <p:attrName>ppt_x</p:attrName>
                                        </p:attrNameLst>
                                      </p:cBhvr>
                                      <p:tavLst>
                                        <p:tav tm="0">
                                          <p:val>
                                            <p:strVal val="#ppt_x"/>
                                          </p:val>
                                        </p:tav>
                                        <p:tav tm="100000">
                                          <p:val>
                                            <p:strVal val="#ppt_x"/>
                                          </p:val>
                                        </p:tav>
                                      </p:tavLst>
                                    </p:anim>
                                    <p:anim calcmode="lin" valueType="num">
                                      <p:cBhvr additive="repl">
                                        <p:cTn id="1032" dur="500" fill="hold"/>
                                        <p:tgtEl>
                                          <p:spTgt spid="18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033" dur="indefinite" fill="hold">
                      <p:stCondLst>
                        <p:cond delay="indefinite"/>
                      </p:stCondLst>
                      <p:childTnLst>
                        <p:par>
                          <p:cTn id="1034" dur="indefinite" fill="hold">
                            <p:stCondLst>
                              <p:cond delay="0"/>
                            </p:stCondLst>
                            <p:childTnLst>
                              <p:par>
                                <p:cTn id="1035" dur="indefinite" nodeType="clickEffect" fill="hold" presetClass="entr" presetID="2" presetSubtype="4">
                                  <p:stCondLst>
                                    <p:cond delay="0"/>
                                  </p:stCondLst>
                                  <p:childTnLst>
                                    <p:set>
                                      <p:cBhvr>
                                        <p:cTn id="1036" dur="1" fill="hold">
                                          <p:stCondLst>
                                            <p:cond delay="0"/>
                                          </p:stCondLst>
                                        </p:cTn>
                                        <p:tgtEl>
                                          <p:spTgt spid="186">
                                            <p:txEl>
                                              <p:pRg st="3" end="3"/>
                                            </p:txEl>
                                          </p:spTgt>
                                        </p:tgtEl>
                                        <p:attrNameLst>
                                          <p:attrName>style.visibility</p:attrName>
                                        </p:attrNameLst>
                                      </p:cBhvr>
                                      <p:to>
                                        <p:strVal val="visible"/>
                                      </p:to>
                                    </p:set>
                                    <p:anim calcmode="lin" valueType="num">
                                      <p:cBhvr additive="repl">
                                        <p:cTn id="1037" dur="500" fill="hold"/>
                                        <p:tgtEl>
                                          <p:spTgt spid="186">
                                            <p:txEl>
                                              <p:pRg st="3" end="3"/>
                                            </p:txEl>
                                          </p:spTgt>
                                        </p:tgtEl>
                                        <p:attrNameLst>
                                          <p:attrName>ppt_x</p:attrName>
                                        </p:attrNameLst>
                                      </p:cBhvr>
                                      <p:tavLst>
                                        <p:tav tm="0">
                                          <p:val>
                                            <p:strVal val="#ppt_x"/>
                                          </p:val>
                                        </p:tav>
                                        <p:tav tm="100000">
                                          <p:val>
                                            <p:strVal val="#ppt_x"/>
                                          </p:val>
                                        </p:tav>
                                      </p:tavLst>
                                    </p:anim>
                                    <p:anim calcmode="lin" valueType="num">
                                      <p:cBhvr additive="repl">
                                        <p:cTn id="1038" dur="500" fill="hold"/>
                                        <p:tgtEl>
                                          <p:spTgt spid="18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039" dur="indefinite" fill="hold">
                      <p:stCondLst>
                        <p:cond delay="indefinite"/>
                      </p:stCondLst>
                      <p:childTnLst>
                        <p:par>
                          <p:cTn id="1040" dur="indefinite" fill="hold">
                            <p:stCondLst>
                              <p:cond delay="0"/>
                            </p:stCondLst>
                            <p:childTnLst>
                              <p:par>
                                <p:cTn id="1041" dur="indefinite" nodeType="clickEffect" fill="hold" presetClass="entr" presetID="2" presetSubtype="4">
                                  <p:stCondLst>
                                    <p:cond delay="0"/>
                                  </p:stCondLst>
                                  <p:childTnLst>
                                    <p:set>
                                      <p:cBhvr>
                                        <p:cTn id="1042" dur="1" fill="hold">
                                          <p:stCondLst>
                                            <p:cond delay="0"/>
                                          </p:stCondLst>
                                        </p:cTn>
                                        <p:tgtEl>
                                          <p:spTgt spid="186">
                                            <p:txEl>
                                              <p:pRg st="4" end="4"/>
                                            </p:txEl>
                                          </p:spTgt>
                                        </p:tgtEl>
                                        <p:attrNameLst>
                                          <p:attrName>style.visibility</p:attrName>
                                        </p:attrNameLst>
                                      </p:cBhvr>
                                      <p:to>
                                        <p:strVal val="visible"/>
                                      </p:to>
                                    </p:set>
                                    <p:anim calcmode="lin" valueType="num">
                                      <p:cBhvr additive="repl">
                                        <p:cTn id="1043" dur="500" fill="hold"/>
                                        <p:tgtEl>
                                          <p:spTgt spid="186">
                                            <p:txEl>
                                              <p:pRg st="4" end="4"/>
                                            </p:txEl>
                                          </p:spTgt>
                                        </p:tgtEl>
                                        <p:attrNameLst>
                                          <p:attrName>ppt_x</p:attrName>
                                        </p:attrNameLst>
                                      </p:cBhvr>
                                      <p:tavLst>
                                        <p:tav tm="0">
                                          <p:val>
                                            <p:strVal val="#ppt_x"/>
                                          </p:val>
                                        </p:tav>
                                        <p:tav tm="100000">
                                          <p:val>
                                            <p:strVal val="#ppt_x"/>
                                          </p:val>
                                        </p:tav>
                                      </p:tavLst>
                                    </p:anim>
                                    <p:anim calcmode="lin" valueType="num">
                                      <p:cBhvr additive="repl">
                                        <p:cTn id="1044" dur="500" fill="hold"/>
                                        <p:tgtEl>
                                          <p:spTgt spid="18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045" dur="indefinite" fill="hold">
                      <p:stCondLst>
                        <p:cond delay="indefinite"/>
                      </p:stCondLst>
                      <p:childTnLst>
                        <p:par>
                          <p:cTn id="1046" dur="indefinite" fill="hold">
                            <p:stCondLst>
                              <p:cond delay="0"/>
                            </p:stCondLst>
                            <p:childTnLst>
                              <p:par>
                                <p:cTn id="1047" dur="indefinite" nodeType="clickEffect" fill="hold" presetClass="entr" presetID="2" presetSubtype="4">
                                  <p:stCondLst>
                                    <p:cond delay="0"/>
                                  </p:stCondLst>
                                  <p:childTnLst>
                                    <p:set>
                                      <p:cBhvr>
                                        <p:cTn id="1048" dur="1" fill="hold">
                                          <p:stCondLst>
                                            <p:cond delay="0"/>
                                          </p:stCondLst>
                                        </p:cTn>
                                        <p:tgtEl>
                                          <p:spTgt spid="186">
                                            <p:txEl>
                                              <p:pRg st="5" end="5"/>
                                            </p:txEl>
                                          </p:spTgt>
                                        </p:tgtEl>
                                        <p:attrNameLst>
                                          <p:attrName>style.visibility</p:attrName>
                                        </p:attrNameLst>
                                      </p:cBhvr>
                                      <p:to>
                                        <p:strVal val="visible"/>
                                      </p:to>
                                    </p:set>
                                    <p:anim calcmode="lin" valueType="num">
                                      <p:cBhvr additive="repl">
                                        <p:cTn id="1049" dur="500" fill="hold"/>
                                        <p:tgtEl>
                                          <p:spTgt spid="186">
                                            <p:txEl>
                                              <p:pRg st="5" end="5"/>
                                            </p:txEl>
                                          </p:spTgt>
                                        </p:tgtEl>
                                        <p:attrNameLst>
                                          <p:attrName>ppt_x</p:attrName>
                                        </p:attrNameLst>
                                      </p:cBhvr>
                                      <p:tavLst>
                                        <p:tav tm="0">
                                          <p:val>
                                            <p:strVal val="#ppt_x"/>
                                          </p:val>
                                        </p:tav>
                                        <p:tav tm="100000">
                                          <p:val>
                                            <p:strVal val="#ppt_x"/>
                                          </p:val>
                                        </p:tav>
                                      </p:tavLst>
                                    </p:anim>
                                    <p:anim calcmode="lin" valueType="num">
                                      <p:cBhvr additive="repl">
                                        <p:cTn id="1050" dur="500" fill="hold"/>
                                        <p:tgtEl>
                                          <p:spTgt spid="18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051" dur="indefinite" fill="hold">
                      <p:stCondLst>
                        <p:cond delay="indefinite"/>
                      </p:stCondLst>
                      <p:childTnLst>
                        <p:par>
                          <p:cTn id="1052" dur="indefinite" fill="hold">
                            <p:stCondLst>
                              <p:cond delay="0"/>
                            </p:stCondLst>
                            <p:childTnLst>
                              <p:par>
                                <p:cTn id="1053" dur="indefinite" nodeType="clickEffect" fill="hold" presetClass="entr" presetID="2" presetSubtype="4">
                                  <p:stCondLst>
                                    <p:cond delay="0"/>
                                  </p:stCondLst>
                                  <p:childTnLst>
                                    <p:set>
                                      <p:cBhvr>
                                        <p:cTn id="1054" dur="1" fill="hold">
                                          <p:stCondLst>
                                            <p:cond delay="0"/>
                                          </p:stCondLst>
                                        </p:cTn>
                                        <p:tgtEl>
                                          <p:spTgt spid="186">
                                            <p:txEl>
                                              <p:pRg st="6" end="6"/>
                                            </p:txEl>
                                          </p:spTgt>
                                        </p:tgtEl>
                                        <p:attrNameLst>
                                          <p:attrName>style.visibility</p:attrName>
                                        </p:attrNameLst>
                                      </p:cBhvr>
                                      <p:to>
                                        <p:strVal val="visible"/>
                                      </p:to>
                                    </p:set>
                                    <p:anim calcmode="lin" valueType="num">
                                      <p:cBhvr additive="repl">
                                        <p:cTn id="1055" dur="500" fill="hold"/>
                                        <p:tgtEl>
                                          <p:spTgt spid="186">
                                            <p:txEl>
                                              <p:pRg st="6" end="6"/>
                                            </p:txEl>
                                          </p:spTgt>
                                        </p:tgtEl>
                                        <p:attrNameLst>
                                          <p:attrName>ppt_x</p:attrName>
                                        </p:attrNameLst>
                                      </p:cBhvr>
                                      <p:tavLst>
                                        <p:tav tm="0">
                                          <p:val>
                                            <p:strVal val="#ppt_x"/>
                                          </p:val>
                                        </p:tav>
                                        <p:tav tm="100000">
                                          <p:val>
                                            <p:strVal val="#ppt_x"/>
                                          </p:val>
                                        </p:tav>
                                      </p:tavLst>
                                    </p:anim>
                                    <p:anim calcmode="lin" valueType="num">
                                      <p:cBhvr additive="repl">
                                        <p:cTn id="1056" dur="500" fill="hold"/>
                                        <p:tgtEl>
                                          <p:spTgt spid="186">
                                            <p:txEl>
                                              <p:pRg st="6" end="6"/>
                                            </p:txEl>
                                          </p:spTgt>
                                        </p:tgtEl>
                                        <p:attrNameLst>
                                          <p:attrName>ppt_y</p:attrName>
                                        </p:attrNameLst>
                                      </p:cBhvr>
                                      <p:tavLst>
                                        <p:tav tm="0">
                                          <p:val>
                                            <p:strVal val="1+#ppt_h/2"/>
                                          </p:val>
                                        </p:tav>
                                        <p:tav tm="100000">
                                          <p:val>
                                            <p:strVal val="#ppt_y"/>
                                          </p:val>
                                        </p:tav>
                                      </p:tavLst>
                                    </p:anim>
                                  </p:childTnLst>
                                </p:cTn>
                              </p:par>
                              <p:par>
                                <p:cTn id="1057" dur="indefinite" nodeType="withEffect" fill="hold" presetClass="entr" presetID="49">
                                  <p:stCondLst>
                                    <p:cond delay="2000"/>
                                  </p:stCondLst>
                                  <p:childTnLst>
                                    <p:set>
                                      <p:cBhvr>
                                        <p:cTn id="1058" dur="1" fill="hold">
                                          <p:stCondLst>
                                            <p:cond delay="0"/>
                                          </p:stCondLst>
                                        </p:cTn>
                                        <p:tgtEl>
                                          <p:spTgt spid="186">
                                            <p:txEl>
                                              <p:pRg st="7" end="7"/>
                                            </p:txEl>
                                          </p:spTgt>
                                        </p:tgtEl>
                                        <p:attrNameLst>
                                          <p:attrName>style.visibility</p:attrName>
                                        </p:attrNameLst>
                                      </p:cBhvr>
                                      <p:to>
                                        <p:strVal val="visible"/>
                                      </p:to>
                                    </p:set>
                                    <p:anim calcmode="lin" valueType="num">
                                      <p:cBhvr additive="repl">
                                        <p:cTn id="1059" dur="500" fill="hold"/>
                                        <p:tgtEl>
                                          <p:spTgt spid="186">
                                            <p:txEl>
                                              <p:pRg st="7" end="7"/>
                                            </p:txEl>
                                          </p:spTgt>
                                        </p:tgtEl>
                                        <p:attrNameLst>
                                          <p:attrName>ppt_w</p:attrName>
                                        </p:attrNameLst>
                                      </p:cBhvr>
                                      <p:tavLst>
                                        <p:tav tm="0">
                                          <p:val>
                                            <p:strVal val="0"/>
                                          </p:val>
                                        </p:tav>
                                        <p:tav tm="100000">
                                          <p:val>
                                            <p:strVal val="#ppt_w"/>
                                          </p:val>
                                        </p:tav>
                                      </p:tavLst>
                                    </p:anim>
                                    <p:anim calcmode="lin" valueType="num">
                                      <p:cBhvr additive="repl">
                                        <p:cTn id="1060" dur="500" fill="hold"/>
                                        <p:tgtEl>
                                          <p:spTgt spid="186">
                                            <p:txEl>
                                              <p:pRg st="7" end="7"/>
                                            </p:txEl>
                                          </p:spTgt>
                                        </p:tgtEl>
                                        <p:attrNameLst>
                                          <p:attrName>ppt_h</p:attrName>
                                        </p:attrNameLst>
                                      </p:cBhvr>
                                      <p:tavLst>
                                        <p:tav tm="0">
                                          <p:val>
                                            <p:strVal val="0"/>
                                          </p:val>
                                        </p:tav>
                                        <p:tav tm="100000">
                                          <p:val>
                                            <p:strVal val="#ppt_h"/>
                                          </p:val>
                                        </p:tav>
                                      </p:tavLst>
                                    </p:anim>
                                    <p:anim calcmode="lin" valueType="num">
                                      <p:cBhvr additive="repl">
                                        <p:cTn id="1061" dur="500" fill="hold"/>
                                        <p:tgtEl>
                                          <p:spTgt spid="186">
                                            <p:txEl>
                                              <p:pRg st="7" end="7"/>
                                            </p:txEl>
                                          </p:spTgt>
                                        </p:tgtEl>
                                        <p:attrNameLst>
                                          <p:attrName>r</p:attrName>
                                        </p:attrNameLst>
                                      </p:cBhvr>
                                      <p:tavLst>
                                        <p:tav tm="0">
                                          <p:val>
                                            <p:strVal val="360"/>
                                          </p:val>
                                        </p:tav>
                                        <p:tav tm="100000">
                                          <p:val>
                                            <p:strVal val="0"/>
                                          </p:val>
                                        </p:tav>
                                      </p:tavLst>
                                    </p:anim>
                                    <p:animEffect filter="fade" transition="in">
                                      <p:cBhvr additive="repl">
                                        <p:cTn id="1062" dur="500"/>
                                        <p:tgtEl>
                                          <p:spTgt spid="186">
                                            <p:txEl>
                                              <p:pRg st="7" end="7"/>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87" name="PlaceHolder 1"/>
          <p:cNvSpPr>
            <a:spLocks noGrp="1"/>
          </p:cNvSpPr>
          <p:nvPr>
            <p:ph type="title"/>
          </p:nvPr>
        </p:nvSpPr>
        <p:spPr>
          <a:xfrm>
            <a:off x="0" y="9000"/>
            <a:ext cx="10080720" cy="1071720"/>
          </a:xfrm>
          <a:prstGeom prst="rect">
            <a:avLst/>
          </a:prstGeom>
          <a:solidFill>
            <a:srgbClr val="ffff00"/>
          </a:solidFill>
          <a:ln w="0">
            <a:noFill/>
          </a:ln>
        </p:spPr>
        <p:txBody>
          <a:bodyPr lIns="0" rIns="0" tIns="0" bIns="0" anchor="ctr">
            <a:noAutofit/>
          </a:bodyPr>
          <a:p>
            <a:pPr algn="ctr">
              <a:lnSpc>
                <a:spcPct val="93000"/>
              </a:lnSpc>
              <a:spcBef>
                <a:spcPts val="751"/>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31240"/>
                <a:tab algn="l" pos="8985240"/>
                <a:tab algn="l" pos="9434520"/>
                <a:tab algn="l" pos="9883800"/>
                <a:tab algn="l" pos="10333080"/>
                <a:tab algn="l" pos="10782360"/>
              </a:tabLst>
            </a:pPr>
            <a:r>
              <a:rPr b="0" lang="it-IT" sz="4000" spc="-1" strike="noStrike">
                <a:solidFill>
                  <a:srgbClr val="132600"/>
                </a:solidFill>
                <a:latin typeface="DejaVu Sans"/>
              </a:rPr>
              <a:t>UN POC CONTRO LA TRANSIZIONE ENERGETICA</a:t>
            </a:r>
            <a:endParaRPr b="0" lang="it-IT" sz="4000" spc="-1" strike="noStrike">
              <a:solidFill>
                <a:srgbClr val="000000"/>
              </a:solidFill>
              <a:latin typeface="Arial"/>
            </a:endParaRPr>
          </a:p>
        </p:txBody>
      </p:sp>
      <p:sp>
        <p:nvSpPr>
          <p:cNvPr id="188" name="PlaceHolder 2"/>
          <p:cNvSpPr>
            <a:spLocks noGrp="1"/>
          </p:cNvSpPr>
          <p:nvPr>
            <p:ph/>
          </p:nvPr>
        </p:nvSpPr>
        <p:spPr>
          <a:xfrm>
            <a:off x="0" y="988560"/>
            <a:ext cx="10080720" cy="4086360"/>
          </a:xfrm>
          <a:prstGeom prst="rect">
            <a:avLst/>
          </a:prstGeom>
          <a:solidFill>
            <a:srgbClr val="fffffe"/>
          </a:solidFill>
          <a:ln w="0">
            <a:noFill/>
          </a:ln>
        </p:spPr>
        <p:txBody>
          <a:bodyPr lIns="0" rIns="0" tIns="28440" bIns="0" anchor="t">
            <a:normAutofit fontScale="85000"/>
          </a:bodyPr>
          <a:p>
            <a:pPr algn="just">
              <a:lnSpc>
                <a:spcPct val="93000"/>
              </a:lnSpc>
              <a:spcBef>
                <a:spcPts val="1026"/>
              </a:spcBef>
              <a:spcAft>
                <a:spcPts val="689"/>
              </a:spcAft>
              <a:buClr>
                <a:srgbClr val="000000"/>
              </a:buClr>
              <a:buFont typeface="Symbol"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200" spc="-1" strike="noStrike">
                <a:solidFill>
                  <a:srgbClr val="000000"/>
                </a:solidFill>
                <a:latin typeface="DejaVu Sans"/>
                <a:ea typeface="Noto Sans CJK SC"/>
              </a:rPr>
              <a:t>ART. 21 D.d.P. – norme tutte tese a ostacolare impianti FER, unica strada per contrastare cambiamenti climatici</a:t>
            </a:r>
            <a:endParaRPr b="0" lang="it-IT" sz="2200" spc="-1" strike="noStrike">
              <a:solidFill>
                <a:srgbClr val="000000"/>
              </a:solidFill>
              <a:latin typeface="Arial"/>
            </a:endParaRPr>
          </a:p>
          <a:p>
            <a:pPr algn="just">
              <a:lnSpc>
                <a:spcPct val="93000"/>
              </a:lnSpc>
              <a:spcBef>
                <a:spcPts val="1026"/>
              </a:spcBef>
              <a:spcAft>
                <a:spcPts val="689"/>
              </a:spcAft>
              <a:buClr>
                <a:srgbClr val="000000"/>
              </a:buClr>
              <a:buFont typeface="Symbol"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200" spc="-1" strike="noStrike">
                <a:solidFill>
                  <a:srgbClr val="000000"/>
                </a:solidFill>
                <a:latin typeface="DejaVu Sans"/>
                <a:ea typeface="Noto Sans CJK SC"/>
              </a:rPr>
              <a:t> </a:t>
            </a:r>
            <a:r>
              <a:rPr b="0" lang="it-IT" sz="2200" spc="-1" strike="noStrike">
                <a:solidFill>
                  <a:srgbClr val="000000"/>
                </a:solidFill>
                <a:latin typeface="DejaVu Sans"/>
                <a:ea typeface="Noto Sans CJK SC"/>
              </a:rPr>
              <a:t>Con il pretesto della tutela del paesaggio, devastato con centinaia di ettari di nuove previsioni cementificatorie, il POC contrasta l’interesse pubblico all’incremento della produzione di energia da fonti rinnovabili</a:t>
            </a:r>
            <a:endParaRPr b="0" lang="it-IT" sz="2200" spc="-1" strike="noStrike">
              <a:solidFill>
                <a:srgbClr val="000000"/>
              </a:solidFill>
              <a:latin typeface="Arial"/>
            </a:endParaRPr>
          </a:p>
          <a:p>
            <a:pPr algn="just">
              <a:lnSpc>
                <a:spcPct val="93000"/>
              </a:lnSpc>
              <a:spcBef>
                <a:spcPts val="1026"/>
              </a:spcBef>
              <a:spcAft>
                <a:spcPts val="689"/>
              </a:spcAft>
              <a:buClr>
                <a:srgbClr val="000000"/>
              </a:buClr>
              <a:buFont typeface="Symbol"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200" spc="-1" strike="noStrike">
                <a:solidFill>
                  <a:srgbClr val="000000"/>
                </a:solidFill>
                <a:latin typeface="DejaVu Sans"/>
                <a:ea typeface="Noto Sans CJK SC"/>
              </a:rPr>
              <a:t>UN POC NEGAZIONISTA!</a:t>
            </a:r>
            <a:endParaRPr b="0" lang="it-IT" sz="2200" spc="-1" strike="noStrike">
              <a:solidFill>
                <a:srgbClr val="000000"/>
              </a:solidFill>
              <a:latin typeface="Arial"/>
            </a:endParaRPr>
          </a:p>
          <a:p>
            <a:pPr algn="just">
              <a:lnSpc>
                <a:spcPct val="93000"/>
              </a:lnSpc>
              <a:spcBef>
                <a:spcPts val="1026"/>
              </a:spcBef>
              <a:spcAft>
                <a:spcPts val="689"/>
              </a:spcAft>
              <a:buClr>
                <a:srgbClr val="000000"/>
              </a:buClr>
              <a:buFont typeface="Symbol"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200" spc="-1" strike="noStrike">
                <a:solidFill>
                  <a:srgbClr val="000000"/>
                </a:solidFill>
                <a:latin typeface="DejaVu Sans"/>
                <a:ea typeface="Noto Sans CJK SC"/>
              </a:rPr>
              <a:t>UN POC CHE IGNORA LE LEGGI NAZIONALI (TESTO UNICO RINNOVABILI - DECRETO LEGISLATIVO 190/2024)</a:t>
            </a:r>
            <a:endParaRPr b="0" lang="it-IT" sz="2200" spc="-1" strike="noStrike">
              <a:solidFill>
                <a:srgbClr val="000000"/>
              </a:solidFill>
              <a:latin typeface="Arial"/>
            </a:endParaRPr>
          </a:p>
          <a:p>
            <a:pPr algn="just">
              <a:lnSpc>
                <a:spcPct val="93000"/>
              </a:lnSpc>
              <a:spcBef>
                <a:spcPts val="1026"/>
              </a:spcBef>
              <a:spcAft>
                <a:spcPts val="689"/>
              </a:spcAft>
              <a:buClr>
                <a:srgbClr val="000000"/>
              </a:buClr>
              <a:buFont typeface="Symbol"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200" spc="-1" strike="noStrike">
                <a:solidFill>
                  <a:srgbClr val="000000"/>
                </a:solidFill>
                <a:latin typeface="DejaVu Sans"/>
                <a:ea typeface="Noto Sans CJK SC"/>
              </a:rPr>
              <a:t>UN POC CHE IGNORA LE DIFFERENZE TRA I VARI IMPIANTI SOLARI  (FOTOVOLTAICO, AGRIVOLTAICO, AGRIVOLTAICO AVANZATO)</a:t>
            </a:r>
            <a:endParaRPr b="0" lang="it-IT" sz="2200" spc="-1" strike="noStrike">
              <a:solidFill>
                <a:srgbClr val="000000"/>
              </a:solidFill>
              <a:latin typeface="Arial"/>
            </a:endParaRPr>
          </a:p>
          <a:p>
            <a:pPr algn="ctr">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4000" spc="-1" strike="noStrike">
                <a:solidFill>
                  <a:srgbClr val="132600"/>
                </a:solidFill>
                <a:latin typeface="DejaVu Sans"/>
                <a:ea typeface="Noto Sans CJK SC"/>
              </a:rPr>
              <a:t>OSSERVAZIONE 11</a:t>
            </a:r>
            <a:endParaRPr b="0" lang="it-IT" sz="4000" spc="-1" strike="noStrike">
              <a:solidFill>
                <a:srgbClr val="000000"/>
              </a:solidFill>
              <a:latin typeface="Arial"/>
            </a:endParaRPr>
          </a:p>
          <a:p>
            <a:pPr algn="just">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endParaRPr b="0" lang="it-IT" sz="4000" spc="-1" strike="noStrike">
              <a:solidFill>
                <a:srgbClr val="000000"/>
              </a:solidFill>
              <a:latin typeface="Arial"/>
            </a:endParaRPr>
          </a:p>
        </p:txBody>
      </p:sp>
    </p:spTree>
  </p:cSld>
  <p:timing>
    <p:tnLst>
      <p:par>
        <p:cTn id="1063" dur="indefinite" restart="never" nodeType="tmRoot">
          <p:childTnLst>
            <p:seq>
              <p:cTn id="1064" dur="indefinite" nodeType="mainSeq">
                <p:childTnLst>
                  <p:par>
                    <p:cTn id="1065" dur="indefinite" fill="hold">
                      <p:stCondLst>
                        <p:cond delay="0"/>
                      </p:stCondLst>
                      <p:childTnLst>
                        <p:par>
                          <p:cTn id="1066" dur="indefinite" fill="hold">
                            <p:stCondLst>
                              <p:cond delay="0"/>
                            </p:stCondLst>
                            <p:childTnLst>
                              <p:par>
                                <p:cTn id="1067" dur="indefinite" nodeType="withEffect" fill="hold" presetClass="entr" presetID="49">
                                  <p:stCondLst>
                                    <p:cond delay="1000"/>
                                  </p:stCondLst>
                                  <p:childTnLst>
                                    <p:set>
                                      <p:cBhvr>
                                        <p:cTn id="1068" dur="1" fill="hold">
                                          <p:stCondLst>
                                            <p:cond delay="0"/>
                                          </p:stCondLst>
                                        </p:cTn>
                                        <p:tgtEl>
                                          <p:spTgt spid="187">
                                            <p:txEl>
                                              <p:pRg st="0" end="0"/>
                                            </p:txEl>
                                          </p:spTgt>
                                        </p:tgtEl>
                                        <p:attrNameLst>
                                          <p:attrName>style.visibility</p:attrName>
                                        </p:attrNameLst>
                                      </p:cBhvr>
                                      <p:to>
                                        <p:strVal val="visible"/>
                                      </p:to>
                                    </p:set>
                                    <p:anim calcmode="lin" valueType="num">
                                      <p:cBhvr additive="repl">
                                        <p:cTn id="1069" dur="500" fill="hold"/>
                                        <p:tgtEl>
                                          <p:spTgt spid="187">
                                            <p:txEl>
                                              <p:pRg st="0" end="0"/>
                                            </p:txEl>
                                          </p:spTgt>
                                        </p:tgtEl>
                                        <p:attrNameLst>
                                          <p:attrName>ppt_w</p:attrName>
                                        </p:attrNameLst>
                                      </p:cBhvr>
                                      <p:tavLst>
                                        <p:tav tm="0">
                                          <p:val>
                                            <p:strVal val="0"/>
                                          </p:val>
                                        </p:tav>
                                        <p:tav tm="100000">
                                          <p:val>
                                            <p:strVal val="#ppt_w"/>
                                          </p:val>
                                        </p:tav>
                                      </p:tavLst>
                                    </p:anim>
                                    <p:anim calcmode="lin" valueType="num">
                                      <p:cBhvr additive="repl">
                                        <p:cTn id="1070" dur="500" fill="hold"/>
                                        <p:tgtEl>
                                          <p:spTgt spid="187">
                                            <p:txEl>
                                              <p:pRg st="0" end="0"/>
                                            </p:txEl>
                                          </p:spTgt>
                                        </p:tgtEl>
                                        <p:attrNameLst>
                                          <p:attrName>ppt_h</p:attrName>
                                        </p:attrNameLst>
                                      </p:cBhvr>
                                      <p:tavLst>
                                        <p:tav tm="0">
                                          <p:val>
                                            <p:strVal val="0"/>
                                          </p:val>
                                        </p:tav>
                                        <p:tav tm="100000">
                                          <p:val>
                                            <p:strVal val="#ppt_h"/>
                                          </p:val>
                                        </p:tav>
                                      </p:tavLst>
                                    </p:anim>
                                    <p:anim calcmode="lin" valueType="num">
                                      <p:cBhvr additive="repl">
                                        <p:cTn id="1071" dur="500" fill="hold"/>
                                        <p:tgtEl>
                                          <p:spTgt spid="187">
                                            <p:txEl>
                                              <p:pRg st="0" end="0"/>
                                            </p:txEl>
                                          </p:spTgt>
                                        </p:tgtEl>
                                        <p:attrNameLst>
                                          <p:attrName>r</p:attrName>
                                        </p:attrNameLst>
                                      </p:cBhvr>
                                      <p:tavLst>
                                        <p:tav tm="0">
                                          <p:val>
                                            <p:strVal val="360"/>
                                          </p:val>
                                        </p:tav>
                                        <p:tav tm="100000">
                                          <p:val>
                                            <p:strVal val="0"/>
                                          </p:val>
                                        </p:tav>
                                      </p:tavLst>
                                    </p:anim>
                                    <p:animEffect filter="fade" transition="in">
                                      <p:cBhvr additive="repl">
                                        <p:cTn id="1072" dur="500"/>
                                        <p:tgtEl>
                                          <p:spTgt spid="187">
                                            <p:txEl>
                                              <p:pRg st="0" end="0"/>
                                            </p:txEl>
                                          </p:spTgt>
                                        </p:tgtEl>
                                      </p:cBhvr>
                                    </p:animEffect>
                                  </p:childTnLst>
                                </p:cTn>
                              </p:par>
                            </p:childTnLst>
                          </p:cTn>
                        </p:par>
                      </p:childTnLst>
                    </p:cTn>
                  </p:par>
                  <p:par>
                    <p:cTn id="1073" dur="indefinite" fill="hold">
                      <p:stCondLst>
                        <p:cond delay="indefinite"/>
                      </p:stCondLst>
                      <p:childTnLst>
                        <p:par>
                          <p:cTn id="1074" dur="indefinite" fill="hold">
                            <p:stCondLst>
                              <p:cond delay="0"/>
                            </p:stCondLst>
                            <p:childTnLst>
                              <p:par>
                                <p:cTn id="1075" dur="indefinite" nodeType="clickEffect" fill="hold" presetClass="entr" presetID="2" presetSubtype="4">
                                  <p:stCondLst>
                                    <p:cond delay="0"/>
                                  </p:stCondLst>
                                  <p:childTnLst>
                                    <p:set>
                                      <p:cBhvr>
                                        <p:cTn id="1076" dur="1" fill="hold">
                                          <p:stCondLst>
                                            <p:cond delay="0"/>
                                          </p:stCondLst>
                                        </p:cTn>
                                        <p:tgtEl>
                                          <p:spTgt spid="188">
                                            <p:txEl>
                                              <p:pRg st="0" end="0"/>
                                            </p:txEl>
                                          </p:spTgt>
                                        </p:tgtEl>
                                        <p:attrNameLst>
                                          <p:attrName>style.visibility</p:attrName>
                                        </p:attrNameLst>
                                      </p:cBhvr>
                                      <p:to>
                                        <p:strVal val="visible"/>
                                      </p:to>
                                    </p:set>
                                    <p:anim calcmode="lin" valueType="num">
                                      <p:cBhvr additive="repl">
                                        <p:cTn id="1077" dur="500" fill="hold"/>
                                        <p:tgtEl>
                                          <p:spTgt spid="188">
                                            <p:txEl>
                                              <p:pRg st="0" end="0"/>
                                            </p:txEl>
                                          </p:spTgt>
                                        </p:tgtEl>
                                        <p:attrNameLst>
                                          <p:attrName>ppt_x</p:attrName>
                                        </p:attrNameLst>
                                      </p:cBhvr>
                                      <p:tavLst>
                                        <p:tav tm="0">
                                          <p:val>
                                            <p:strVal val="#ppt_x"/>
                                          </p:val>
                                        </p:tav>
                                        <p:tav tm="100000">
                                          <p:val>
                                            <p:strVal val="#ppt_x"/>
                                          </p:val>
                                        </p:tav>
                                      </p:tavLst>
                                    </p:anim>
                                    <p:anim calcmode="lin" valueType="num">
                                      <p:cBhvr additive="repl">
                                        <p:cTn id="1078" dur="500" fill="hold"/>
                                        <p:tgtEl>
                                          <p:spTgt spid="18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079" dur="indefinite" fill="hold">
                      <p:stCondLst>
                        <p:cond delay="indefinite"/>
                      </p:stCondLst>
                      <p:childTnLst>
                        <p:par>
                          <p:cTn id="1080" dur="indefinite" fill="hold">
                            <p:stCondLst>
                              <p:cond delay="0"/>
                            </p:stCondLst>
                            <p:childTnLst>
                              <p:par>
                                <p:cTn id="1081" dur="indefinite" nodeType="clickEffect" fill="hold" presetClass="entr" presetID="2" presetSubtype="4">
                                  <p:stCondLst>
                                    <p:cond delay="0"/>
                                  </p:stCondLst>
                                  <p:childTnLst>
                                    <p:set>
                                      <p:cBhvr>
                                        <p:cTn id="1082" dur="1" fill="hold">
                                          <p:stCondLst>
                                            <p:cond delay="0"/>
                                          </p:stCondLst>
                                        </p:cTn>
                                        <p:tgtEl>
                                          <p:spTgt spid="188">
                                            <p:txEl>
                                              <p:pRg st="1" end="1"/>
                                            </p:txEl>
                                          </p:spTgt>
                                        </p:tgtEl>
                                        <p:attrNameLst>
                                          <p:attrName>style.visibility</p:attrName>
                                        </p:attrNameLst>
                                      </p:cBhvr>
                                      <p:to>
                                        <p:strVal val="visible"/>
                                      </p:to>
                                    </p:set>
                                    <p:anim calcmode="lin" valueType="num">
                                      <p:cBhvr additive="repl">
                                        <p:cTn id="1083" dur="500" fill="hold"/>
                                        <p:tgtEl>
                                          <p:spTgt spid="188">
                                            <p:txEl>
                                              <p:pRg st="1" end="1"/>
                                            </p:txEl>
                                          </p:spTgt>
                                        </p:tgtEl>
                                        <p:attrNameLst>
                                          <p:attrName>ppt_x</p:attrName>
                                        </p:attrNameLst>
                                      </p:cBhvr>
                                      <p:tavLst>
                                        <p:tav tm="0">
                                          <p:val>
                                            <p:strVal val="#ppt_x"/>
                                          </p:val>
                                        </p:tav>
                                        <p:tav tm="100000">
                                          <p:val>
                                            <p:strVal val="#ppt_x"/>
                                          </p:val>
                                        </p:tav>
                                      </p:tavLst>
                                    </p:anim>
                                    <p:anim calcmode="lin" valueType="num">
                                      <p:cBhvr additive="repl">
                                        <p:cTn id="1084" dur="500" fill="hold"/>
                                        <p:tgtEl>
                                          <p:spTgt spid="18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085" dur="indefinite" fill="hold">
                      <p:stCondLst>
                        <p:cond delay="indefinite"/>
                      </p:stCondLst>
                      <p:childTnLst>
                        <p:par>
                          <p:cTn id="1086" dur="indefinite" fill="hold">
                            <p:stCondLst>
                              <p:cond delay="0"/>
                            </p:stCondLst>
                            <p:childTnLst>
                              <p:par>
                                <p:cTn id="1087" dur="indefinite" nodeType="clickEffect" fill="hold" presetClass="entr" presetID="2" presetSubtype="4">
                                  <p:stCondLst>
                                    <p:cond delay="0"/>
                                  </p:stCondLst>
                                  <p:childTnLst>
                                    <p:set>
                                      <p:cBhvr>
                                        <p:cTn id="1088" dur="1" fill="hold">
                                          <p:stCondLst>
                                            <p:cond delay="0"/>
                                          </p:stCondLst>
                                        </p:cTn>
                                        <p:tgtEl>
                                          <p:spTgt spid="188">
                                            <p:txEl>
                                              <p:pRg st="2" end="2"/>
                                            </p:txEl>
                                          </p:spTgt>
                                        </p:tgtEl>
                                        <p:attrNameLst>
                                          <p:attrName>style.visibility</p:attrName>
                                        </p:attrNameLst>
                                      </p:cBhvr>
                                      <p:to>
                                        <p:strVal val="visible"/>
                                      </p:to>
                                    </p:set>
                                    <p:anim calcmode="lin" valueType="num">
                                      <p:cBhvr additive="repl">
                                        <p:cTn id="1089" dur="500" fill="hold"/>
                                        <p:tgtEl>
                                          <p:spTgt spid="188">
                                            <p:txEl>
                                              <p:pRg st="2" end="2"/>
                                            </p:txEl>
                                          </p:spTgt>
                                        </p:tgtEl>
                                        <p:attrNameLst>
                                          <p:attrName>ppt_x</p:attrName>
                                        </p:attrNameLst>
                                      </p:cBhvr>
                                      <p:tavLst>
                                        <p:tav tm="0">
                                          <p:val>
                                            <p:strVal val="#ppt_x"/>
                                          </p:val>
                                        </p:tav>
                                        <p:tav tm="100000">
                                          <p:val>
                                            <p:strVal val="#ppt_x"/>
                                          </p:val>
                                        </p:tav>
                                      </p:tavLst>
                                    </p:anim>
                                    <p:anim calcmode="lin" valueType="num">
                                      <p:cBhvr additive="repl">
                                        <p:cTn id="1090" dur="500" fill="hold"/>
                                        <p:tgtEl>
                                          <p:spTgt spid="18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091" dur="indefinite" fill="hold">
                      <p:stCondLst>
                        <p:cond delay="indefinite"/>
                      </p:stCondLst>
                      <p:childTnLst>
                        <p:par>
                          <p:cTn id="1092" dur="indefinite" fill="hold">
                            <p:stCondLst>
                              <p:cond delay="0"/>
                            </p:stCondLst>
                            <p:childTnLst>
                              <p:par>
                                <p:cTn id="1093" dur="indefinite" nodeType="clickEffect" fill="hold" presetClass="entr" presetID="2" presetSubtype="4">
                                  <p:stCondLst>
                                    <p:cond delay="0"/>
                                  </p:stCondLst>
                                  <p:childTnLst>
                                    <p:set>
                                      <p:cBhvr>
                                        <p:cTn id="1094" dur="1" fill="hold">
                                          <p:stCondLst>
                                            <p:cond delay="0"/>
                                          </p:stCondLst>
                                        </p:cTn>
                                        <p:tgtEl>
                                          <p:spTgt spid="188">
                                            <p:txEl>
                                              <p:pRg st="3" end="3"/>
                                            </p:txEl>
                                          </p:spTgt>
                                        </p:tgtEl>
                                        <p:attrNameLst>
                                          <p:attrName>style.visibility</p:attrName>
                                        </p:attrNameLst>
                                      </p:cBhvr>
                                      <p:to>
                                        <p:strVal val="visible"/>
                                      </p:to>
                                    </p:set>
                                    <p:anim calcmode="lin" valueType="num">
                                      <p:cBhvr additive="repl">
                                        <p:cTn id="1095" dur="500" fill="hold"/>
                                        <p:tgtEl>
                                          <p:spTgt spid="188">
                                            <p:txEl>
                                              <p:pRg st="3" end="3"/>
                                            </p:txEl>
                                          </p:spTgt>
                                        </p:tgtEl>
                                        <p:attrNameLst>
                                          <p:attrName>ppt_x</p:attrName>
                                        </p:attrNameLst>
                                      </p:cBhvr>
                                      <p:tavLst>
                                        <p:tav tm="0">
                                          <p:val>
                                            <p:strVal val="#ppt_x"/>
                                          </p:val>
                                        </p:tav>
                                        <p:tav tm="100000">
                                          <p:val>
                                            <p:strVal val="#ppt_x"/>
                                          </p:val>
                                        </p:tav>
                                      </p:tavLst>
                                    </p:anim>
                                    <p:anim calcmode="lin" valueType="num">
                                      <p:cBhvr additive="repl">
                                        <p:cTn id="1096" dur="500" fill="hold"/>
                                        <p:tgtEl>
                                          <p:spTgt spid="18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097" dur="indefinite" fill="hold">
                      <p:stCondLst>
                        <p:cond delay="indefinite"/>
                      </p:stCondLst>
                      <p:childTnLst>
                        <p:par>
                          <p:cTn id="1098" dur="indefinite" fill="hold">
                            <p:stCondLst>
                              <p:cond delay="0"/>
                            </p:stCondLst>
                            <p:childTnLst>
                              <p:par>
                                <p:cTn id="1099" dur="indefinite" nodeType="clickEffect" fill="hold" presetClass="entr" presetID="2" presetSubtype="4">
                                  <p:stCondLst>
                                    <p:cond delay="0"/>
                                  </p:stCondLst>
                                  <p:childTnLst>
                                    <p:set>
                                      <p:cBhvr>
                                        <p:cTn id="1100" dur="1" fill="hold">
                                          <p:stCondLst>
                                            <p:cond delay="0"/>
                                          </p:stCondLst>
                                        </p:cTn>
                                        <p:tgtEl>
                                          <p:spTgt spid="188">
                                            <p:txEl>
                                              <p:pRg st="4" end="4"/>
                                            </p:txEl>
                                          </p:spTgt>
                                        </p:tgtEl>
                                        <p:attrNameLst>
                                          <p:attrName>style.visibility</p:attrName>
                                        </p:attrNameLst>
                                      </p:cBhvr>
                                      <p:to>
                                        <p:strVal val="visible"/>
                                      </p:to>
                                    </p:set>
                                    <p:anim calcmode="lin" valueType="num">
                                      <p:cBhvr additive="repl">
                                        <p:cTn id="1101" dur="500" fill="hold"/>
                                        <p:tgtEl>
                                          <p:spTgt spid="188">
                                            <p:txEl>
                                              <p:pRg st="4" end="4"/>
                                            </p:txEl>
                                          </p:spTgt>
                                        </p:tgtEl>
                                        <p:attrNameLst>
                                          <p:attrName>ppt_x</p:attrName>
                                        </p:attrNameLst>
                                      </p:cBhvr>
                                      <p:tavLst>
                                        <p:tav tm="0">
                                          <p:val>
                                            <p:strVal val="#ppt_x"/>
                                          </p:val>
                                        </p:tav>
                                        <p:tav tm="100000">
                                          <p:val>
                                            <p:strVal val="#ppt_x"/>
                                          </p:val>
                                        </p:tav>
                                      </p:tavLst>
                                    </p:anim>
                                    <p:anim calcmode="lin" valueType="num">
                                      <p:cBhvr additive="repl">
                                        <p:cTn id="1102" dur="500" fill="hold"/>
                                        <p:tgtEl>
                                          <p:spTgt spid="188">
                                            <p:txEl>
                                              <p:pRg st="4" end="4"/>
                                            </p:txEl>
                                          </p:spTgt>
                                        </p:tgtEl>
                                        <p:attrNameLst>
                                          <p:attrName>ppt_y</p:attrName>
                                        </p:attrNameLst>
                                      </p:cBhvr>
                                      <p:tavLst>
                                        <p:tav tm="0">
                                          <p:val>
                                            <p:strVal val="1+#ppt_h/2"/>
                                          </p:val>
                                        </p:tav>
                                        <p:tav tm="100000">
                                          <p:val>
                                            <p:strVal val="#ppt_y"/>
                                          </p:val>
                                        </p:tav>
                                      </p:tavLst>
                                    </p:anim>
                                  </p:childTnLst>
                                </p:cTn>
                              </p:par>
                            </p:childTnLst>
                          </p:cTn>
                        </p:par>
                        <p:par>
                          <p:cTn id="1103" dur="indefinite" fill="hold">
                            <p:stCondLst>
                              <p:cond delay="500"/>
                            </p:stCondLst>
                            <p:childTnLst>
                              <p:par>
                                <p:cTn id="1104" dur="indefinite" nodeType="afterEffect" fill="hold" presetClass="entr" presetID="49">
                                  <p:stCondLst>
                                    <p:cond delay="2500"/>
                                  </p:stCondLst>
                                  <p:childTnLst>
                                    <p:set>
                                      <p:cBhvr>
                                        <p:cTn id="1105" dur="1" fill="hold">
                                          <p:stCondLst>
                                            <p:cond delay="0"/>
                                          </p:stCondLst>
                                        </p:cTn>
                                        <p:tgtEl>
                                          <p:spTgt spid="188">
                                            <p:txEl>
                                              <p:pRg st="5" end="5"/>
                                            </p:txEl>
                                          </p:spTgt>
                                        </p:tgtEl>
                                        <p:attrNameLst>
                                          <p:attrName>style.visibility</p:attrName>
                                        </p:attrNameLst>
                                      </p:cBhvr>
                                      <p:to>
                                        <p:strVal val="visible"/>
                                      </p:to>
                                    </p:set>
                                    <p:anim calcmode="lin" valueType="num">
                                      <p:cBhvr additive="repl">
                                        <p:cTn id="1106" dur="500" fill="hold"/>
                                        <p:tgtEl>
                                          <p:spTgt spid="188">
                                            <p:txEl>
                                              <p:pRg st="5" end="5"/>
                                            </p:txEl>
                                          </p:spTgt>
                                        </p:tgtEl>
                                        <p:attrNameLst>
                                          <p:attrName>ppt_w</p:attrName>
                                        </p:attrNameLst>
                                      </p:cBhvr>
                                      <p:tavLst>
                                        <p:tav tm="0">
                                          <p:val>
                                            <p:strVal val="0"/>
                                          </p:val>
                                        </p:tav>
                                        <p:tav tm="100000">
                                          <p:val>
                                            <p:strVal val="#ppt_w"/>
                                          </p:val>
                                        </p:tav>
                                      </p:tavLst>
                                    </p:anim>
                                    <p:anim calcmode="lin" valueType="num">
                                      <p:cBhvr additive="repl">
                                        <p:cTn id="1107" dur="500" fill="hold"/>
                                        <p:tgtEl>
                                          <p:spTgt spid="188">
                                            <p:txEl>
                                              <p:pRg st="5" end="5"/>
                                            </p:txEl>
                                          </p:spTgt>
                                        </p:tgtEl>
                                        <p:attrNameLst>
                                          <p:attrName>ppt_h</p:attrName>
                                        </p:attrNameLst>
                                      </p:cBhvr>
                                      <p:tavLst>
                                        <p:tav tm="0">
                                          <p:val>
                                            <p:strVal val="0"/>
                                          </p:val>
                                        </p:tav>
                                        <p:tav tm="100000">
                                          <p:val>
                                            <p:strVal val="#ppt_h"/>
                                          </p:val>
                                        </p:tav>
                                      </p:tavLst>
                                    </p:anim>
                                    <p:anim calcmode="lin" valueType="num">
                                      <p:cBhvr additive="repl">
                                        <p:cTn id="1108" dur="500" fill="hold"/>
                                        <p:tgtEl>
                                          <p:spTgt spid="188">
                                            <p:txEl>
                                              <p:pRg st="5" end="5"/>
                                            </p:txEl>
                                          </p:spTgt>
                                        </p:tgtEl>
                                        <p:attrNameLst>
                                          <p:attrName>r</p:attrName>
                                        </p:attrNameLst>
                                      </p:cBhvr>
                                      <p:tavLst>
                                        <p:tav tm="0">
                                          <p:val>
                                            <p:strVal val="360"/>
                                          </p:val>
                                        </p:tav>
                                        <p:tav tm="100000">
                                          <p:val>
                                            <p:strVal val="0"/>
                                          </p:val>
                                        </p:tav>
                                      </p:tavLst>
                                    </p:anim>
                                    <p:animEffect filter="fade" transition="in">
                                      <p:cBhvr additive="repl">
                                        <p:cTn id="1109" dur="500"/>
                                        <p:tgtEl>
                                          <p:spTgt spid="188">
                                            <p:txEl>
                                              <p:pRg st="5" end="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89" name="PlaceHolder 1"/>
          <p:cNvSpPr>
            <a:spLocks noGrp="1"/>
          </p:cNvSpPr>
          <p:nvPr>
            <p:ph type="title"/>
          </p:nvPr>
        </p:nvSpPr>
        <p:spPr>
          <a:xfrm>
            <a:off x="0" y="9000"/>
            <a:ext cx="10080720" cy="938520"/>
          </a:xfrm>
          <a:prstGeom prst="rect">
            <a:avLst/>
          </a:prstGeom>
          <a:solidFill>
            <a:srgbClr val="ffff00"/>
          </a:solidFill>
          <a:ln w="0">
            <a:noFill/>
          </a:ln>
        </p:spPr>
        <p:txBody>
          <a:bodyPr lIns="0" rIns="0" tIns="0" bIns="0" anchor="ctr">
            <a:noAutofit/>
          </a:bodyPr>
          <a:p>
            <a:pPr algn="ctr">
              <a:lnSpc>
                <a:spcPct val="93000"/>
              </a:lnSpc>
              <a:spcBef>
                <a:spcPts val="751"/>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31240"/>
                <a:tab algn="l" pos="8985240"/>
                <a:tab algn="l" pos="9434520"/>
                <a:tab algn="l" pos="9883800"/>
                <a:tab algn="l" pos="10333080"/>
                <a:tab algn="l" pos="10782360"/>
              </a:tabLst>
            </a:pPr>
            <a:r>
              <a:rPr b="0" lang="it-IT" sz="4000" spc="-1" strike="noStrike">
                <a:solidFill>
                  <a:srgbClr val="132600"/>
                </a:solidFill>
                <a:latin typeface="DejaVu Sans"/>
              </a:rPr>
              <a:t>PER LA TRANSIZIONE ENERGETICA</a:t>
            </a:r>
            <a:endParaRPr b="0" lang="it-IT" sz="4000" spc="-1" strike="noStrike">
              <a:solidFill>
                <a:srgbClr val="000000"/>
              </a:solidFill>
              <a:latin typeface="Arial"/>
            </a:endParaRPr>
          </a:p>
        </p:txBody>
      </p:sp>
      <p:sp>
        <p:nvSpPr>
          <p:cNvPr id="190" name="PlaceHolder 2"/>
          <p:cNvSpPr>
            <a:spLocks noGrp="1"/>
          </p:cNvSpPr>
          <p:nvPr>
            <p:ph/>
          </p:nvPr>
        </p:nvSpPr>
        <p:spPr>
          <a:xfrm>
            <a:off x="179280" y="953640"/>
            <a:ext cx="9901440" cy="4086360"/>
          </a:xfrm>
          <a:prstGeom prst="rect">
            <a:avLst/>
          </a:prstGeom>
          <a:solidFill>
            <a:srgbClr val="fffffe"/>
          </a:solidFill>
          <a:ln w="0">
            <a:noFill/>
          </a:ln>
        </p:spPr>
        <p:txBody>
          <a:bodyPr lIns="0" rIns="0" tIns="28440" bIns="0" anchor="t">
            <a:normAutofit fontScale="87000"/>
          </a:bodyPr>
          <a:p>
            <a:pPr algn="just">
              <a:lnSpc>
                <a:spcPct val="93000"/>
              </a:lnSpc>
              <a:spcBef>
                <a:spcPts val="1026"/>
              </a:spcBef>
              <a:spcAft>
                <a:spcPts val="689"/>
              </a:spcAft>
              <a:buClr>
                <a:srgbClr val="000000"/>
              </a:buClr>
              <a:buFont typeface="Symbol"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600" spc="-1" strike="noStrike">
                <a:solidFill>
                  <a:srgbClr val="000000"/>
                </a:solidFill>
                <a:latin typeface="DejaVu Sans"/>
                <a:ea typeface="Noto Sans CJK SC"/>
              </a:rPr>
              <a:t>Nel comune di Pisa si deve installare tra 2026 e 2030 100MW di FER</a:t>
            </a:r>
            <a:endParaRPr b="0" lang="it-IT" sz="2600" spc="-1" strike="noStrike">
              <a:solidFill>
                <a:srgbClr val="000000"/>
              </a:solidFill>
              <a:latin typeface="Arial"/>
            </a:endParaRPr>
          </a:p>
          <a:p>
            <a:pPr algn="just">
              <a:lnSpc>
                <a:spcPct val="93000"/>
              </a:lnSpc>
              <a:spcBef>
                <a:spcPts val="1026"/>
              </a:spcBef>
              <a:spcAft>
                <a:spcPts val="689"/>
              </a:spcAft>
              <a:buClr>
                <a:srgbClr val="000000"/>
              </a:buClr>
              <a:buFont typeface="Symbol"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600" spc="-1" strike="noStrike">
                <a:solidFill>
                  <a:srgbClr val="000000"/>
                </a:solidFill>
                <a:latin typeface="DejaVu Sans"/>
                <a:ea typeface="Noto Sans CJK SC"/>
              </a:rPr>
              <a:t>PROPOSTA PARCO FOTOVOLTAICO sui terreni di Croce al Marmo, le tre discariche bonificate oltre 20 anni fa</a:t>
            </a:r>
            <a:endParaRPr b="0" lang="it-IT" sz="2600" spc="-1" strike="noStrike">
              <a:solidFill>
                <a:srgbClr val="000000"/>
              </a:solidFill>
              <a:latin typeface="Arial"/>
            </a:endParaRPr>
          </a:p>
          <a:p>
            <a:pPr algn="just">
              <a:lnSpc>
                <a:spcPct val="93000"/>
              </a:lnSpc>
              <a:spcBef>
                <a:spcPts val="1026"/>
              </a:spcBef>
              <a:spcAft>
                <a:spcPts val="689"/>
              </a:spcAft>
              <a:buClr>
                <a:srgbClr val="000000"/>
              </a:buClr>
              <a:buFont typeface="Symbol"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600" spc="-1" strike="noStrike">
                <a:solidFill>
                  <a:srgbClr val="000000"/>
                </a:solidFill>
                <a:latin typeface="DejaVu Sans"/>
                <a:ea typeface="Noto Sans CJK SC"/>
              </a:rPr>
              <a:t>Tutta l’area della vecchia Scheda Norma 36.3 intorno all’inceneritore è di circa 17 ha e quindi la potenza fotovoltaica installabile potrebbe arrivare a 6 MW (fino a 1MW per CER)</a:t>
            </a:r>
            <a:endParaRPr b="0" lang="it-IT" sz="2600" spc="-1" strike="noStrike">
              <a:solidFill>
                <a:srgbClr val="000000"/>
              </a:solidFill>
              <a:latin typeface="Arial"/>
            </a:endParaRPr>
          </a:p>
          <a:p>
            <a:pPr algn="just">
              <a:lnSpc>
                <a:spcPct val="93000"/>
              </a:lnSpc>
              <a:spcBef>
                <a:spcPts val="1026"/>
              </a:spcBef>
              <a:spcAft>
                <a:spcPts val="689"/>
              </a:spcAft>
              <a:buClr>
                <a:srgbClr val="000000"/>
              </a:buClr>
              <a:buFont typeface="Symbol"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600" spc="-1" strike="noStrike">
                <a:solidFill>
                  <a:srgbClr val="000000"/>
                </a:solidFill>
                <a:latin typeface="DejaVu Sans"/>
                <a:ea typeface="Noto Sans CJK SC"/>
              </a:rPr>
              <a:t>Individuare altre aree idonee alla realizzazione di parchi fotovoltaici</a:t>
            </a:r>
            <a:endParaRPr b="0" lang="it-IT" sz="2600" spc="-1" strike="noStrike">
              <a:solidFill>
                <a:srgbClr val="000000"/>
              </a:solidFill>
              <a:latin typeface="Arial"/>
            </a:endParaRPr>
          </a:p>
          <a:p>
            <a:pPr algn="ctr">
              <a:lnSpc>
                <a:spcPct val="93000"/>
              </a:lnSpc>
              <a:spcBef>
                <a:spcPts val="113"/>
              </a:spcBef>
              <a:spcAft>
                <a:spcPts val="113"/>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4000" spc="-1" strike="noStrike">
                <a:solidFill>
                  <a:srgbClr val="132600"/>
                </a:solidFill>
                <a:latin typeface="DejaVu Sans"/>
                <a:ea typeface="Noto Sans CJK SC"/>
              </a:rPr>
              <a:t>OSSERVAZIONE 9</a:t>
            </a:r>
            <a:endParaRPr b="0" lang="it-IT" sz="4000" spc="-1" strike="noStrike">
              <a:solidFill>
                <a:srgbClr val="000000"/>
              </a:solidFill>
              <a:latin typeface="Arial"/>
            </a:endParaRPr>
          </a:p>
        </p:txBody>
      </p:sp>
    </p:spTree>
  </p:cSld>
  <p:timing>
    <p:tnLst>
      <p:par>
        <p:cTn id="1110" dur="indefinite" restart="never" nodeType="tmRoot">
          <p:childTnLst>
            <p:seq>
              <p:cTn id="1111" dur="indefinite" nodeType="mainSeq">
                <p:childTnLst>
                  <p:par>
                    <p:cTn id="1112" dur="indefinite" fill="hold">
                      <p:stCondLst>
                        <p:cond delay="0"/>
                      </p:stCondLst>
                      <p:childTnLst>
                        <p:par>
                          <p:cTn id="1113" dur="indefinite" fill="hold">
                            <p:stCondLst>
                              <p:cond delay="0"/>
                            </p:stCondLst>
                            <p:childTnLst>
                              <p:par>
                                <p:cTn id="1114" dur="indefinite" nodeType="afterEffect" fill="hold" presetClass="entr" presetID="49">
                                  <p:stCondLst>
                                    <p:cond delay="1000"/>
                                  </p:stCondLst>
                                  <p:childTnLst>
                                    <p:set>
                                      <p:cBhvr>
                                        <p:cTn id="1115" dur="1" fill="hold">
                                          <p:stCondLst>
                                            <p:cond delay="0"/>
                                          </p:stCondLst>
                                        </p:cTn>
                                        <p:tgtEl>
                                          <p:spTgt spid="189">
                                            <p:txEl>
                                              <p:pRg st="0" end="0"/>
                                            </p:txEl>
                                          </p:spTgt>
                                        </p:tgtEl>
                                        <p:attrNameLst>
                                          <p:attrName>style.visibility</p:attrName>
                                        </p:attrNameLst>
                                      </p:cBhvr>
                                      <p:to>
                                        <p:strVal val="visible"/>
                                      </p:to>
                                    </p:set>
                                    <p:anim calcmode="lin" valueType="num">
                                      <p:cBhvr additive="repl">
                                        <p:cTn id="1116" dur="500" fill="hold"/>
                                        <p:tgtEl>
                                          <p:spTgt spid="189">
                                            <p:txEl>
                                              <p:pRg st="0" end="0"/>
                                            </p:txEl>
                                          </p:spTgt>
                                        </p:tgtEl>
                                        <p:attrNameLst>
                                          <p:attrName>ppt_w</p:attrName>
                                        </p:attrNameLst>
                                      </p:cBhvr>
                                      <p:tavLst>
                                        <p:tav tm="0">
                                          <p:val>
                                            <p:strVal val="0"/>
                                          </p:val>
                                        </p:tav>
                                        <p:tav tm="100000">
                                          <p:val>
                                            <p:strVal val="#ppt_w"/>
                                          </p:val>
                                        </p:tav>
                                      </p:tavLst>
                                    </p:anim>
                                    <p:anim calcmode="lin" valueType="num">
                                      <p:cBhvr additive="repl">
                                        <p:cTn id="1117" dur="500" fill="hold"/>
                                        <p:tgtEl>
                                          <p:spTgt spid="189">
                                            <p:txEl>
                                              <p:pRg st="0" end="0"/>
                                            </p:txEl>
                                          </p:spTgt>
                                        </p:tgtEl>
                                        <p:attrNameLst>
                                          <p:attrName>ppt_h</p:attrName>
                                        </p:attrNameLst>
                                      </p:cBhvr>
                                      <p:tavLst>
                                        <p:tav tm="0">
                                          <p:val>
                                            <p:strVal val="0"/>
                                          </p:val>
                                        </p:tav>
                                        <p:tav tm="100000">
                                          <p:val>
                                            <p:strVal val="#ppt_h"/>
                                          </p:val>
                                        </p:tav>
                                      </p:tavLst>
                                    </p:anim>
                                    <p:anim calcmode="lin" valueType="num">
                                      <p:cBhvr additive="repl">
                                        <p:cTn id="1118" dur="500" fill="hold"/>
                                        <p:tgtEl>
                                          <p:spTgt spid="189">
                                            <p:txEl>
                                              <p:pRg st="0" end="0"/>
                                            </p:txEl>
                                          </p:spTgt>
                                        </p:tgtEl>
                                        <p:attrNameLst>
                                          <p:attrName>r</p:attrName>
                                        </p:attrNameLst>
                                      </p:cBhvr>
                                      <p:tavLst>
                                        <p:tav tm="0">
                                          <p:val>
                                            <p:strVal val="360"/>
                                          </p:val>
                                        </p:tav>
                                        <p:tav tm="100000">
                                          <p:val>
                                            <p:strVal val="0"/>
                                          </p:val>
                                        </p:tav>
                                      </p:tavLst>
                                    </p:anim>
                                    <p:animEffect filter="fade" transition="in">
                                      <p:cBhvr additive="repl">
                                        <p:cTn id="1119" dur="500"/>
                                        <p:tgtEl>
                                          <p:spTgt spid="189">
                                            <p:txEl>
                                              <p:pRg st="0" end="0"/>
                                            </p:txEl>
                                          </p:spTgt>
                                        </p:tgtEl>
                                      </p:cBhvr>
                                    </p:animEffect>
                                  </p:childTnLst>
                                </p:cTn>
                              </p:par>
                            </p:childTnLst>
                          </p:cTn>
                        </p:par>
                      </p:childTnLst>
                    </p:cTn>
                  </p:par>
                  <p:par>
                    <p:cTn id="1120" dur="indefinite" fill="hold">
                      <p:stCondLst>
                        <p:cond delay="indefinite"/>
                      </p:stCondLst>
                      <p:childTnLst>
                        <p:par>
                          <p:cTn id="1121" dur="indefinite" fill="hold">
                            <p:stCondLst>
                              <p:cond delay="0"/>
                            </p:stCondLst>
                            <p:childTnLst>
                              <p:par>
                                <p:cTn id="1122" dur="indefinite" nodeType="clickEffect" fill="hold" presetClass="entr" presetID="2" presetSubtype="4">
                                  <p:stCondLst>
                                    <p:cond delay="0"/>
                                  </p:stCondLst>
                                  <p:childTnLst>
                                    <p:set>
                                      <p:cBhvr>
                                        <p:cTn id="1123" dur="1" fill="hold">
                                          <p:stCondLst>
                                            <p:cond delay="0"/>
                                          </p:stCondLst>
                                        </p:cTn>
                                        <p:tgtEl>
                                          <p:spTgt spid="190">
                                            <p:txEl>
                                              <p:pRg st="0" end="0"/>
                                            </p:txEl>
                                          </p:spTgt>
                                        </p:tgtEl>
                                        <p:attrNameLst>
                                          <p:attrName>style.visibility</p:attrName>
                                        </p:attrNameLst>
                                      </p:cBhvr>
                                      <p:to>
                                        <p:strVal val="visible"/>
                                      </p:to>
                                    </p:set>
                                    <p:anim calcmode="lin" valueType="num">
                                      <p:cBhvr additive="repl">
                                        <p:cTn id="1124" dur="500" fill="hold"/>
                                        <p:tgtEl>
                                          <p:spTgt spid="190">
                                            <p:txEl>
                                              <p:pRg st="0" end="0"/>
                                            </p:txEl>
                                          </p:spTgt>
                                        </p:tgtEl>
                                        <p:attrNameLst>
                                          <p:attrName>ppt_x</p:attrName>
                                        </p:attrNameLst>
                                      </p:cBhvr>
                                      <p:tavLst>
                                        <p:tav tm="0">
                                          <p:val>
                                            <p:strVal val="#ppt_x"/>
                                          </p:val>
                                        </p:tav>
                                        <p:tav tm="100000">
                                          <p:val>
                                            <p:strVal val="#ppt_x"/>
                                          </p:val>
                                        </p:tav>
                                      </p:tavLst>
                                    </p:anim>
                                    <p:anim calcmode="lin" valueType="num">
                                      <p:cBhvr additive="repl">
                                        <p:cTn id="1125" dur="500" fill="hold"/>
                                        <p:tgtEl>
                                          <p:spTgt spid="19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126" dur="indefinite" fill="hold">
                      <p:stCondLst>
                        <p:cond delay="indefinite"/>
                      </p:stCondLst>
                      <p:childTnLst>
                        <p:par>
                          <p:cTn id="1127" dur="indefinite" fill="hold">
                            <p:stCondLst>
                              <p:cond delay="0"/>
                            </p:stCondLst>
                            <p:childTnLst>
                              <p:par>
                                <p:cTn id="1128" dur="indefinite" nodeType="clickEffect" fill="hold" presetClass="entr" presetID="2" presetSubtype="4">
                                  <p:stCondLst>
                                    <p:cond delay="0"/>
                                  </p:stCondLst>
                                  <p:childTnLst>
                                    <p:set>
                                      <p:cBhvr>
                                        <p:cTn id="1129" dur="1" fill="hold">
                                          <p:stCondLst>
                                            <p:cond delay="0"/>
                                          </p:stCondLst>
                                        </p:cTn>
                                        <p:tgtEl>
                                          <p:spTgt spid="190">
                                            <p:txEl>
                                              <p:pRg st="1" end="1"/>
                                            </p:txEl>
                                          </p:spTgt>
                                        </p:tgtEl>
                                        <p:attrNameLst>
                                          <p:attrName>style.visibility</p:attrName>
                                        </p:attrNameLst>
                                      </p:cBhvr>
                                      <p:to>
                                        <p:strVal val="visible"/>
                                      </p:to>
                                    </p:set>
                                    <p:anim calcmode="lin" valueType="num">
                                      <p:cBhvr additive="repl">
                                        <p:cTn id="1130" dur="500" fill="hold"/>
                                        <p:tgtEl>
                                          <p:spTgt spid="190">
                                            <p:txEl>
                                              <p:pRg st="1" end="1"/>
                                            </p:txEl>
                                          </p:spTgt>
                                        </p:tgtEl>
                                        <p:attrNameLst>
                                          <p:attrName>ppt_x</p:attrName>
                                        </p:attrNameLst>
                                      </p:cBhvr>
                                      <p:tavLst>
                                        <p:tav tm="0">
                                          <p:val>
                                            <p:strVal val="#ppt_x"/>
                                          </p:val>
                                        </p:tav>
                                        <p:tav tm="100000">
                                          <p:val>
                                            <p:strVal val="#ppt_x"/>
                                          </p:val>
                                        </p:tav>
                                      </p:tavLst>
                                    </p:anim>
                                    <p:anim calcmode="lin" valueType="num">
                                      <p:cBhvr additive="repl">
                                        <p:cTn id="1131" dur="500" fill="hold"/>
                                        <p:tgtEl>
                                          <p:spTgt spid="19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132" dur="indefinite" fill="hold">
                      <p:stCondLst>
                        <p:cond delay="indefinite"/>
                      </p:stCondLst>
                      <p:childTnLst>
                        <p:par>
                          <p:cTn id="1133" dur="indefinite" fill="hold">
                            <p:stCondLst>
                              <p:cond delay="0"/>
                            </p:stCondLst>
                            <p:childTnLst>
                              <p:par>
                                <p:cTn id="1134" dur="indefinite" nodeType="clickEffect" fill="hold" presetClass="entr" presetID="2" presetSubtype="4">
                                  <p:stCondLst>
                                    <p:cond delay="0"/>
                                  </p:stCondLst>
                                  <p:childTnLst>
                                    <p:set>
                                      <p:cBhvr>
                                        <p:cTn id="1135" dur="1" fill="hold">
                                          <p:stCondLst>
                                            <p:cond delay="0"/>
                                          </p:stCondLst>
                                        </p:cTn>
                                        <p:tgtEl>
                                          <p:spTgt spid="190">
                                            <p:txEl>
                                              <p:pRg st="2" end="2"/>
                                            </p:txEl>
                                          </p:spTgt>
                                        </p:tgtEl>
                                        <p:attrNameLst>
                                          <p:attrName>style.visibility</p:attrName>
                                        </p:attrNameLst>
                                      </p:cBhvr>
                                      <p:to>
                                        <p:strVal val="visible"/>
                                      </p:to>
                                    </p:set>
                                    <p:anim calcmode="lin" valueType="num">
                                      <p:cBhvr additive="repl">
                                        <p:cTn id="1136" dur="500" fill="hold"/>
                                        <p:tgtEl>
                                          <p:spTgt spid="190">
                                            <p:txEl>
                                              <p:pRg st="2" end="2"/>
                                            </p:txEl>
                                          </p:spTgt>
                                        </p:tgtEl>
                                        <p:attrNameLst>
                                          <p:attrName>ppt_x</p:attrName>
                                        </p:attrNameLst>
                                      </p:cBhvr>
                                      <p:tavLst>
                                        <p:tav tm="0">
                                          <p:val>
                                            <p:strVal val="#ppt_x"/>
                                          </p:val>
                                        </p:tav>
                                        <p:tav tm="100000">
                                          <p:val>
                                            <p:strVal val="#ppt_x"/>
                                          </p:val>
                                        </p:tav>
                                      </p:tavLst>
                                    </p:anim>
                                    <p:anim calcmode="lin" valueType="num">
                                      <p:cBhvr additive="repl">
                                        <p:cTn id="1137" dur="500" fill="hold"/>
                                        <p:tgtEl>
                                          <p:spTgt spid="19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138" dur="indefinite" fill="hold">
                      <p:stCondLst>
                        <p:cond delay="indefinite"/>
                      </p:stCondLst>
                      <p:childTnLst>
                        <p:par>
                          <p:cTn id="1139" dur="indefinite" fill="hold">
                            <p:stCondLst>
                              <p:cond delay="0"/>
                            </p:stCondLst>
                            <p:childTnLst>
                              <p:par>
                                <p:cTn id="1140" dur="indefinite" nodeType="clickEffect" fill="hold" presetClass="entr" presetID="2" presetSubtype="4">
                                  <p:stCondLst>
                                    <p:cond delay="0"/>
                                  </p:stCondLst>
                                  <p:childTnLst>
                                    <p:set>
                                      <p:cBhvr>
                                        <p:cTn id="1141" dur="1" fill="hold">
                                          <p:stCondLst>
                                            <p:cond delay="0"/>
                                          </p:stCondLst>
                                        </p:cTn>
                                        <p:tgtEl>
                                          <p:spTgt spid="190">
                                            <p:txEl>
                                              <p:pRg st="3" end="3"/>
                                            </p:txEl>
                                          </p:spTgt>
                                        </p:tgtEl>
                                        <p:attrNameLst>
                                          <p:attrName>style.visibility</p:attrName>
                                        </p:attrNameLst>
                                      </p:cBhvr>
                                      <p:to>
                                        <p:strVal val="visible"/>
                                      </p:to>
                                    </p:set>
                                    <p:anim calcmode="lin" valueType="num">
                                      <p:cBhvr additive="repl">
                                        <p:cTn id="1142" dur="500" fill="hold"/>
                                        <p:tgtEl>
                                          <p:spTgt spid="190">
                                            <p:txEl>
                                              <p:pRg st="3" end="3"/>
                                            </p:txEl>
                                          </p:spTgt>
                                        </p:tgtEl>
                                        <p:attrNameLst>
                                          <p:attrName>ppt_x</p:attrName>
                                        </p:attrNameLst>
                                      </p:cBhvr>
                                      <p:tavLst>
                                        <p:tav tm="0">
                                          <p:val>
                                            <p:strVal val="#ppt_x"/>
                                          </p:val>
                                        </p:tav>
                                        <p:tav tm="100000">
                                          <p:val>
                                            <p:strVal val="#ppt_x"/>
                                          </p:val>
                                        </p:tav>
                                      </p:tavLst>
                                    </p:anim>
                                    <p:anim calcmode="lin" valueType="num">
                                      <p:cBhvr additive="repl">
                                        <p:cTn id="1143" dur="500" fill="hold"/>
                                        <p:tgtEl>
                                          <p:spTgt spid="19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144" dur="indefinite" fill="hold">
                      <p:stCondLst>
                        <p:cond delay="indefinite"/>
                      </p:stCondLst>
                      <p:childTnLst>
                        <p:par>
                          <p:cTn id="1145" dur="indefinite" fill="hold">
                            <p:stCondLst>
                              <p:cond delay="0"/>
                            </p:stCondLst>
                            <p:childTnLst>
                              <p:par>
                                <p:cTn id="1146" dur="indefinite" nodeType="clickEffect" fill="hold" presetClass="entr" presetID="2" presetSubtype="4">
                                  <p:stCondLst>
                                    <p:cond delay="0"/>
                                  </p:stCondLst>
                                  <p:childTnLst>
                                    <p:set>
                                      <p:cBhvr>
                                        <p:cTn id="1147" dur="1" fill="hold">
                                          <p:stCondLst>
                                            <p:cond delay="0"/>
                                          </p:stCondLst>
                                        </p:cTn>
                                        <p:tgtEl>
                                          <p:spTgt spid="190">
                                            <p:txEl>
                                              <p:pRg st="4" end="4"/>
                                            </p:txEl>
                                          </p:spTgt>
                                        </p:tgtEl>
                                        <p:attrNameLst>
                                          <p:attrName>style.visibility</p:attrName>
                                        </p:attrNameLst>
                                      </p:cBhvr>
                                      <p:to>
                                        <p:strVal val="visible"/>
                                      </p:to>
                                    </p:set>
                                    <p:anim calcmode="lin" valueType="num">
                                      <p:cBhvr additive="repl">
                                        <p:cTn id="1148" dur="500" fill="hold"/>
                                        <p:tgtEl>
                                          <p:spTgt spid="190">
                                            <p:txEl>
                                              <p:pRg st="4" end="4"/>
                                            </p:txEl>
                                          </p:spTgt>
                                        </p:tgtEl>
                                        <p:attrNameLst>
                                          <p:attrName>ppt_x</p:attrName>
                                        </p:attrNameLst>
                                      </p:cBhvr>
                                      <p:tavLst>
                                        <p:tav tm="0">
                                          <p:val>
                                            <p:strVal val="#ppt_x"/>
                                          </p:val>
                                        </p:tav>
                                        <p:tav tm="100000">
                                          <p:val>
                                            <p:strVal val="#ppt_x"/>
                                          </p:val>
                                        </p:tav>
                                      </p:tavLst>
                                    </p:anim>
                                    <p:anim calcmode="lin" valueType="num">
                                      <p:cBhvr additive="repl">
                                        <p:cTn id="1149" dur="500" fill="hold"/>
                                        <p:tgtEl>
                                          <p:spTgt spid="190">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91" name="PlaceHolder 1"/>
          <p:cNvSpPr>
            <a:spLocks noGrp="1"/>
          </p:cNvSpPr>
          <p:nvPr>
            <p:ph type="title"/>
          </p:nvPr>
        </p:nvSpPr>
        <p:spPr>
          <a:xfrm>
            <a:off x="502920" y="9000"/>
            <a:ext cx="9063000" cy="938520"/>
          </a:xfrm>
          <a:prstGeom prst="rect">
            <a:avLst/>
          </a:prstGeom>
          <a:noFill/>
          <a:ln w="0">
            <a:noFill/>
          </a:ln>
        </p:spPr>
        <p:txBody>
          <a:bodyPr lIns="0" rIns="0" tIns="0" bIns="0" anchor="ctr">
            <a:noAutofit/>
          </a:bodyPr>
          <a:p>
            <a:pPr algn="ctr">
              <a:lnSpc>
                <a:spcPct val="93000"/>
              </a:lnSpc>
              <a:spcBef>
                <a:spcPts val="751"/>
              </a:spcBef>
              <a:spcAft>
                <a:spcPts val="751"/>
              </a:spcAft>
              <a:buNone/>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Lst>
            </a:pPr>
            <a:endParaRPr b="0" lang="it-IT" sz="4400" spc="-1" strike="noStrike">
              <a:solidFill>
                <a:srgbClr val="000000"/>
              </a:solidFill>
              <a:latin typeface="Arial"/>
            </a:endParaRPr>
          </a:p>
        </p:txBody>
      </p:sp>
      <p:sp>
        <p:nvSpPr>
          <p:cNvPr id="192" name="PlaceHolder 2"/>
          <p:cNvSpPr>
            <a:spLocks noGrp="1"/>
          </p:cNvSpPr>
          <p:nvPr>
            <p:ph/>
          </p:nvPr>
        </p:nvSpPr>
        <p:spPr>
          <a:xfrm>
            <a:off x="178920" y="880560"/>
            <a:ext cx="9720360" cy="4194360"/>
          </a:xfrm>
          <a:prstGeom prst="rect">
            <a:avLst/>
          </a:prstGeom>
          <a:solidFill>
            <a:srgbClr val="fffffe"/>
          </a:solidFill>
          <a:ln w="0">
            <a:noFill/>
          </a:ln>
        </p:spPr>
        <p:txBody>
          <a:bodyPr lIns="0" rIns="0" tIns="28440" bIns="0" anchor="t">
            <a:normAutofit/>
          </a:bodyPr>
          <a:p>
            <a:pPr algn="ctr">
              <a:lnSpc>
                <a:spcPct val="93000"/>
              </a:lnSpc>
              <a:spcBef>
                <a:spcPts val="451"/>
              </a:spcBef>
              <a:spcAft>
                <a:spcPts val="675"/>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800" spc="-1" strike="noStrike">
                <a:solidFill>
                  <a:srgbClr val="000000"/>
                </a:solidFill>
                <a:latin typeface="DejaVu Sans"/>
              </a:rPr>
              <a:t>TRANVIA E MOBILITÀ ELETTRICA D’AREA VASTA</a:t>
            </a:r>
            <a:endParaRPr b="0" lang="it-IT" sz="2800" spc="-1" strike="noStrike">
              <a:solidFill>
                <a:srgbClr val="000000"/>
              </a:solidFill>
              <a:latin typeface="Arial"/>
            </a:endParaRPr>
          </a:p>
          <a:p>
            <a:pPr algn="just">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200" spc="-1" strike="noStrike">
                <a:solidFill>
                  <a:srgbClr val="000000"/>
                </a:solidFill>
                <a:latin typeface="DejaVu Sans"/>
              </a:rPr>
              <a:t>Per la decarbonizzazione della mobilità urbana è indispensabile la rete tranviaria.</a:t>
            </a:r>
            <a:endParaRPr b="0" lang="it-IT" sz="2200" spc="-1" strike="noStrike">
              <a:solidFill>
                <a:srgbClr val="000000"/>
              </a:solidFill>
              <a:latin typeface="Arial"/>
            </a:endParaRPr>
          </a:p>
          <a:p>
            <a:pPr algn="just">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1800" spc="-1" strike="noStrike">
                <a:solidFill>
                  <a:srgbClr val="000000"/>
                </a:solidFill>
                <a:latin typeface="DejaVu Sans"/>
              </a:rPr>
              <a:t>Confermata nel POC la scelta unitaria del gennaio 2025, dopo decenni di battaglie.</a:t>
            </a:r>
            <a:endParaRPr b="0" lang="it-IT" sz="1800" spc="-1" strike="noStrike">
              <a:solidFill>
                <a:srgbClr val="000000"/>
              </a:solidFill>
              <a:latin typeface="Arial"/>
            </a:endParaRPr>
          </a:p>
          <a:p>
            <a:pPr algn="ctr">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it-IT" sz="2200" spc="-1" strike="noStrike">
                <a:solidFill>
                  <a:srgbClr val="004e27"/>
                </a:solidFill>
                <a:latin typeface="DejaVu Sans"/>
              </a:rPr>
              <a:t>Questo è un dato positivo, anche se il tracciato non va bene.</a:t>
            </a:r>
            <a:endParaRPr b="0" lang="it-IT" sz="2200" spc="-1" strike="noStrike">
              <a:solidFill>
                <a:srgbClr val="000000"/>
              </a:solidFill>
              <a:latin typeface="Arial"/>
            </a:endParaRPr>
          </a:p>
          <a:p>
            <a:pPr algn="just">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1800" spc="-1" strike="noStrike">
                <a:solidFill>
                  <a:srgbClr val="000000"/>
                </a:solidFill>
                <a:latin typeface="DejaVu Sans"/>
              </a:rPr>
              <a:t>C’è nel POC il quadruplicamento della linea ferroviaria Pisa-Firenze. </a:t>
            </a:r>
            <a:endParaRPr b="0" lang="it-IT" sz="1800" spc="-1" strike="noStrike">
              <a:solidFill>
                <a:srgbClr val="000000"/>
              </a:solidFill>
              <a:latin typeface="Arial"/>
            </a:endParaRPr>
          </a:p>
          <a:p>
            <a:pPr algn="just">
              <a:lnSpc>
                <a:spcPct val="93000"/>
              </a:lnSpc>
              <a:spcBef>
                <a:spcPts val="1026"/>
              </a:spcBef>
              <a:spcAft>
                <a:spcPts val="689"/>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it-IT" sz="2100" spc="-1" strike="noStrike">
                <a:solidFill>
                  <a:srgbClr val="0000ff"/>
                </a:solidFill>
                <a:latin typeface="DejaVu Sans"/>
                <a:ea typeface="Noto Sans CJK SC"/>
              </a:rPr>
              <a:t>Manca invece il  collegamento diretto con le realtà dell’area vasta costiera, Livorno via Litorale, Lucca, Cascina-Pontedera, Collesalvetti-Vada, Viareggio. </a:t>
            </a:r>
            <a:r>
              <a:rPr b="1" lang="it-IT" sz="2100" spc="-1" strike="noStrike">
                <a:solidFill>
                  <a:srgbClr val="0000ff"/>
                </a:solidFill>
                <a:latin typeface="DejaVu Sans"/>
              </a:rPr>
              <a:t>Che è altra cosa.</a:t>
            </a:r>
            <a:endParaRPr b="0" lang="it-IT" sz="2100" spc="-1" strike="noStrike">
              <a:solidFill>
                <a:srgbClr val="000000"/>
              </a:solidFill>
              <a:latin typeface="Arial"/>
            </a:endParaRPr>
          </a:p>
        </p:txBody>
      </p:sp>
      <p:sp>
        <p:nvSpPr>
          <p:cNvPr id="193" name=""/>
          <p:cNvSpPr/>
          <p:nvPr/>
        </p:nvSpPr>
        <p:spPr>
          <a:xfrm>
            <a:off x="0" y="9360"/>
            <a:ext cx="10080720" cy="938520"/>
          </a:xfrm>
          <a:custGeom>
            <a:avLst/>
            <a:gdLst/>
            <a:ahLst/>
            <a:rect l="l" t="t" r="r" b="b"/>
            <a:pathLst>
              <a:path w="21600" h="21600">
                <a:moveTo>
                  <a:pt x="0" y="0"/>
                </a:moveTo>
                <a:lnTo>
                  <a:pt x="21600" y="0"/>
                </a:lnTo>
                <a:lnTo>
                  <a:pt x="21600" y="21600"/>
                </a:lnTo>
                <a:lnTo>
                  <a:pt x="0" y="21600"/>
                </a:lnTo>
                <a:lnTo>
                  <a:pt x="0" y="0"/>
                </a:lnTo>
                <a:close/>
              </a:path>
            </a:pathLst>
          </a:custGeom>
          <a:solidFill>
            <a:srgbClr val="ffff00"/>
          </a:solidFill>
          <a:ln w="0">
            <a:noFill/>
          </a:ln>
        </p:spPr>
        <p:style>
          <a:lnRef idx="0"/>
          <a:fillRef idx="0"/>
          <a:effectRef idx="0"/>
          <a:fontRef idx="minor"/>
        </p:style>
        <p:txBody>
          <a:bodyPr lIns="0" rIns="0" tIns="0" bIns="0" anchor="ctr">
            <a:noAutofit/>
          </a:bodyPr>
          <a:p>
            <a:pPr algn="ctr">
              <a:lnSpc>
                <a:spcPct val="93000"/>
              </a:lnSpc>
              <a:spcBef>
                <a:spcPts val="751"/>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31240"/>
                <a:tab algn="l" pos="8985240"/>
                <a:tab algn="l" pos="9434520"/>
                <a:tab algn="l" pos="9883800"/>
                <a:tab algn="l" pos="10333080"/>
                <a:tab algn="l" pos="10782360"/>
              </a:tabLst>
            </a:pPr>
            <a:r>
              <a:rPr b="0" lang="it-IT" sz="4000" spc="-1" strike="noStrike">
                <a:solidFill>
                  <a:srgbClr val="132600"/>
                </a:solidFill>
                <a:latin typeface="DejaVu Sans"/>
              </a:rPr>
              <a:t>PER LA TRANSIZIONE ENERGETICA </a:t>
            </a:r>
            <a:r>
              <a:rPr b="0" lang="it-IT" sz="2200" spc="-1" strike="noStrike">
                <a:solidFill>
                  <a:srgbClr val="132600"/>
                </a:solidFill>
                <a:latin typeface="DejaVu Sans"/>
              </a:rPr>
              <a:t>Oss. 32</a:t>
            </a:r>
            <a:endParaRPr b="0" lang="it-IT" sz="2200" spc="-1" strike="noStrike">
              <a:solidFill>
                <a:srgbClr val="000000"/>
              </a:solidFill>
              <a:latin typeface="Arial"/>
            </a:endParaRPr>
          </a:p>
        </p:txBody>
      </p:sp>
    </p:spTree>
  </p:cSld>
  <p:timing>
    <p:tnLst>
      <p:par>
        <p:cTn id="1150" dur="indefinite" restart="never" nodeType="tmRoot">
          <p:childTnLst>
            <p:seq>
              <p:cTn id="1151" dur="indefinite" nodeType="mainSeq">
                <p:childTnLst>
                  <p:par>
                    <p:cTn id="1152" dur="indefinite" fill="hold">
                      <p:stCondLst>
                        <p:cond delay="0"/>
                      </p:stCondLst>
                      <p:childTnLst>
                        <p:par>
                          <p:cTn id="1153" dur="indefinite" fill="hold">
                            <p:stCondLst>
                              <p:cond delay="0"/>
                            </p:stCondLst>
                            <p:childTnLst>
                              <p:par>
                                <p:cTn id="1154" dur="indefinite" nodeType="withEffect" fill="hold" presetClass="entr" presetID="49">
                                  <p:stCondLst>
                                    <p:cond delay="1000"/>
                                  </p:stCondLst>
                                  <p:childTnLst>
                                    <p:set>
                                      <p:cBhvr>
                                        <p:cTn id="1155" dur="1" fill="hold">
                                          <p:stCondLst>
                                            <p:cond delay="0"/>
                                          </p:stCondLst>
                                        </p:cTn>
                                        <p:tgtEl>
                                          <p:spTgt spid="193"/>
                                        </p:tgtEl>
                                        <p:attrNameLst>
                                          <p:attrName>style.visibility</p:attrName>
                                        </p:attrNameLst>
                                      </p:cBhvr>
                                      <p:to>
                                        <p:strVal val="visible"/>
                                      </p:to>
                                    </p:set>
                                    <p:anim calcmode="lin" valueType="num">
                                      <p:cBhvr additive="repl">
                                        <p:cTn id="1156" dur="500" fill="hold"/>
                                        <p:tgtEl>
                                          <p:spTgt spid="193"/>
                                        </p:tgtEl>
                                        <p:attrNameLst>
                                          <p:attrName>ppt_w</p:attrName>
                                        </p:attrNameLst>
                                      </p:cBhvr>
                                      <p:tavLst>
                                        <p:tav tm="0">
                                          <p:val>
                                            <p:strVal val="0"/>
                                          </p:val>
                                        </p:tav>
                                        <p:tav tm="100000">
                                          <p:val>
                                            <p:strVal val="#ppt_w"/>
                                          </p:val>
                                        </p:tav>
                                      </p:tavLst>
                                    </p:anim>
                                    <p:anim calcmode="lin" valueType="num">
                                      <p:cBhvr additive="repl">
                                        <p:cTn id="1157" dur="500" fill="hold"/>
                                        <p:tgtEl>
                                          <p:spTgt spid="193"/>
                                        </p:tgtEl>
                                        <p:attrNameLst>
                                          <p:attrName>ppt_h</p:attrName>
                                        </p:attrNameLst>
                                      </p:cBhvr>
                                      <p:tavLst>
                                        <p:tav tm="0">
                                          <p:val>
                                            <p:strVal val="0"/>
                                          </p:val>
                                        </p:tav>
                                        <p:tav tm="100000">
                                          <p:val>
                                            <p:strVal val="#ppt_h"/>
                                          </p:val>
                                        </p:tav>
                                      </p:tavLst>
                                    </p:anim>
                                    <p:anim calcmode="lin" valueType="num">
                                      <p:cBhvr additive="repl">
                                        <p:cTn id="1158" dur="500" fill="hold"/>
                                        <p:tgtEl>
                                          <p:spTgt spid="193"/>
                                        </p:tgtEl>
                                        <p:attrNameLst>
                                          <p:attrName>r</p:attrName>
                                        </p:attrNameLst>
                                      </p:cBhvr>
                                      <p:tavLst>
                                        <p:tav tm="0">
                                          <p:val>
                                            <p:strVal val="360"/>
                                          </p:val>
                                        </p:tav>
                                        <p:tav tm="100000">
                                          <p:val>
                                            <p:strVal val="0"/>
                                          </p:val>
                                        </p:tav>
                                      </p:tavLst>
                                    </p:anim>
                                    <p:animEffect filter="fade" transition="in">
                                      <p:cBhvr additive="repl">
                                        <p:cTn id="1159" dur="500"/>
                                        <p:tgtEl>
                                          <p:spTgt spid="193"/>
                                        </p:tgtEl>
                                      </p:cBhvr>
                                    </p:animEffect>
                                  </p:childTnLst>
                                </p:cTn>
                              </p:par>
                            </p:childTnLst>
                          </p:cTn>
                        </p:par>
                        <p:par>
                          <p:cTn id="1160" dur="indefinite" fill="hold">
                            <p:stCondLst>
                              <p:cond delay="1500"/>
                            </p:stCondLst>
                            <p:childTnLst>
                              <p:par>
                                <p:cTn id="1161" dur="indefinite" nodeType="afterEffect" fill="hold" presetClass="entr" presetID="2" presetSubtype="4">
                                  <p:stCondLst>
                                    <p:cond delay="1000"/>
                                  </p:stCondLst>
                                  <p:childTnLst>
                                    <p:set>
                                      <p:cBhvr>
                                        <p:cTn id="1162" dur="1" fill="hold">
                                          <p:stCondLst>
                                            <p:cond delay="0"/>
                                          </p:stCondLst>
                                        </p:cTn>
                                        <p:tgtEl>
                                          <p:spTgt spid="192">
                                            <p:txEl>
                                              <p:pRg st="0" end="0"/>
                                            </p:txEl>
                                          </p:spTgt>
                                        </p:tgtEl>
                                        <p:attrNameLst>
                                          <p:attrName>style.visibility</p:attrName>
                                        </p:attrNameLst>
                                      </p:cBhvr>
                                      <p:to>
                                        <p:strVal val="visible"/>
                                      </p:to>
                                    </p:set>
                                    <p:anim calcmode="lin" valueType="num">
                                      <p:cBhvr additive="repl">
                                        <p:cTn id="1163" dur="500" fill="hold"/>
                                        <p:tgtEl>
                                          <p:spTgt spid="192">
                                            <p:txEl>
                                              <p:pRg st="0" end="0"/>
                                            </p:txEl>
                                          </p:spTgt>
                                        </p:tgtEl>
                                        <p:attrNameLst>
                                          <p:attrName>ppt_x</p:attrName>
                                        </p:attrNameLst>
                                      </p:cBhvr>
                                      <p:tavLst>
                                        <p:tav tm="0">
                                          <p:val>
                                            <p:strVal val="#ppt_x"/>
                                          </p:val>
                                        </p:tav>
                                        <p:tav tm="100000">
                                          <p:val>
                                            <p:strVal val="#ppt_x"/>
                                          </p:val>
                                        </p:tav>
                                      </p:tavLst>
                                    </p:anim>
                                    <p:anim calcmode="lin" valueType="num">
                                      <p:cBhvr additive="repl">
                                        <p:cTn id="1164" dur="500" fill="hold"/>
                                        <p:tgtEl>
                                          <p:spTgt spid="19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165" dur="indefinite" fill="hold">
                      <p:stCondLst>
                        <p:cond delay="indefinite"/>
                      </p:stCondLst>
                      <p:childTnLst>
                        <p:par>
                          <p:cTn id="1166" dur="indefinite" fill="hold">
                            <p:stCondLst>
                              <p:cond delay="0"/>
                            </p:stCondLst>
                            <p:childTnLst>
                              <p:par>
                                <p:cTn id="1167" dur="indefinite" nodeType="clickEffect" fill="hold" presetClass="entr" presetID="49">
                                  <p:stCondLst>
                                    <p:cond delay="0"/>
                                  </p:stCondLst>
                                  <p:childTnLst>
                                    <p:set>
                                      <p:cBhvr>
                                        <p:cTn id="1168" dur="1" fill="hold">
                                          <p:stCondLst>
                                            <p:cond delay="0"/>
                                          </p:stCondLst>
                                        </p:cTn>
                                        <p:tgtEl>
                                          <p:spTgt spid="192">
                                            <p:txEl>
                                              <p:pRg st="1" end="1"/>
                                            </p:txEl>
                                          </p:spTgt>
                                        </p:tgtEl>
                                        <p:attrNameLst>
                                          <p:attrName>style.visibility</p:attrName>
                                        </p:attrNameLst>
                                      </p:cBhvr>
                                      <p:to>
                                        <p:strVal val="visible"/>
                                      </p:to>
                                    </p:set>
                                    <p:anim calcmode="lin" valueType="num">
                                      <p:cBhvr additive="repl">
                                        <p:cTn id="1169" dur="500" fill="hold"/>
                                        <p:tgtEl>
                                          <p:spTgt spid="192">
                                            <p:txEl>
                                              <p:pRg st="1" end="1"/>
                                            </p:txEl>
                                          </p:spTgt>
                                        </p:tgtEl>
                                        <p:attrNameLst>
                                          <p:attrName>ppt_w</p:attrName>
                                        </p:attrNameLst>
                                      </p:cBhvr>
                                      <p:tavLst>
                                        <p:tav tm="0">
                                          <p:val>
                                            <p:strVal val="0"/>
                                          </p:val>
                                        </p:tav>
                                        <p:tav tm="100000">
                                          <p:val>
                                            <p:strVal val="#ppt_w"/>
                                          </p:val>
                                        </p:tav>
                                      </p:tavLst>
                                    </p:anim>
                                    <p:anim calcmode="lin" valueType="num">
                                      <p:cBhvr additive="repl">
                                        <p:cTn id="1170" dur="500" fill="hold"/>
                                        <p:tgtEl>
                                          <p:spTgt spid="192">
                                            <p:txEl>
                                              <p:pRg st="1" end="1"/>
                                            </p:txEl>
                                          </p:spTgt>
                                        </p:tgtEl>
                                        <p:attrNameLst>
                                          <p:attrName>ppt_h</p:attrName>
                                        </p:attrNameLst>
                                      </p:cBhvr>
                                      <p:tavLst>
                                        <p:tav tm="0">
                                          <p:val>
                                            <p:strVal val="0"/>
                                          </p:val>
                                        </p:tav>
                                        <p:tav tm="100000">
                                          <p:val>
                                            <p:strVal val="#ppt_h"/>
                                          </p:val>
                                        </p:tav>
                                      </p:tavLst>
                                    </p:anim>
                                    <p:anim calcmode="lin" valueType="num">
                                      <p:cBhvr additive="repl">
                                        <p:cTn id="1171" dur="500" fill="hold"/>
                                        <p:tgtEl>
                                          <p:spTgt spid="192">
                                            <p:txEl>
                                              <p:pRg st="1" end="1"/>
                                            </p:txEl>
                                          </p:spTgt>
                                        </p:tgtEl>
                                        <p:attrNameLst>
                                          <p:attrName>r</p:attrName>
                                        </p:attrNameLst>
                                      </p:cBhvr>
                                      <p:tavLst>
                                        <p:tav tm="0">
                                          <p:val>
                                            <p:strVal val="360"/>
                                          </p:val>
                                        </p:tav>
                                        <p:tav tm="100000">
                                          <p:val>
                                            <p:strVal val="0"/>
                                          </p:val>
                                        </p:tav>
                                      </p:tavLst>
                                    </p:anim>
                                    <p:animEffect filter="fade" transition="in">
                                      <p:cBhvr additive="repl">
                                        <p:cTn id="1172" dur="500"/>
                                        <p:tgtEl>
                                          <p:spTgt spid="192">
                                            <p:txEl>
                                              <p:pRg st="1" end="1"/>
                                            </p:txEl>
                                          </p:spTgt>
                                        </p:tgtEl>
                                      </p:cBhvr>
                                    </p:animEffect>
                                  </p:childTnLst>
                                </p:cTn>
                              </p:par>
                            </p:childTnLst>
                          </p:cTn>
                        </p:par>
                      </p:childTnLst>
                    </p:cTn>
                  </p:par>
                  <p:par>
                    <p:cTn id="1173" dur="indefinite" fill="hold">
                      <p:stCondLst>
                        <p:cond delay="indefinite"/>
                      </p:stCondLst>
                      <p:childTnLst>
                        <p:par>
                          <p:cTn id="1174" dur="indefinite" fill="hold">
                            <p:stCondLst>
                              <p:cond delay="0"/>
                            </p:stCondLst>
                            <p:childTnLst>
                              <p:par>
                                <p:cTn id="1175" dur="indefinite" nodeType="clickEffect" fill="hold" presetClass="entr" presetID="2" presetSubtype="4">
                                  <p:stCondLst>
                                    <p:cond delay="0"/>
                                  </p:stCondLst>
                                  <p:childTnLst>
                                    <p:set>
                                      <p:cBhvr>
                                        <p:cTn id="1176" dur="1" fill="hold">
                                          <p:stCondLst>
                                            <p:cond delay="0"/>
                                          </p:stCondLst>
                                        </p:cTn>
                                        <p:tgtEl>
                                          <p:spTgt spid="192">
                                            <p:txEl>
                                              <p:pRg st="2" end="2"/>
                                            </p:txEl>
                                          </p:spTgt>
                                        </p:tgtEl>
                                        <p:attrNameLst>
                                          <p:attrName>style.visibility</p:attrName>
                                        </p:attrNameLst>
                                      </p:cBhvr>
                                      <p:to>
                                        <p:strVal val="visible"/>
                                      </p:to>
                                    </p:set>
                                    <p:anim calcmode="lin" valueType="num">
                                      <p:cBhvr additive="repl">
                                        <p:cTn id="1177" dur="500" fill="hold"/>
                                        <p:tgtEl>
                                          <p:spTgt spid="192">
                                            <p:txEl>
                                              <p:pRg st="2" end="2"/>
                                            </p:txEl>
                                          </p:spTgt>
                                        </p:tgtEl>
                                        <p:attrNameLst>
                                          <p:attrName>ppt_x</p:attrName>
                                        </p:attrNameLst>
                                      </p:cBhvr>
                                      <p:tavLst>
                                        <p:tav tm="0">
                                          <p:val>
                                            <p:strVal val="#ppt_x"/>
                                          </p:val>
                                        </p:tav>
                                        <p:tav tm="100000">
                                          <p:val>
                                            <p:strVal val="#ppt_x"/>
                                          </p:val>
                                        </p:tav>
                                      </p:tavLst>
                                    </p:anim>
                                    <p:anim calcmode="lin" valueType="num">
                                      <p:cBhvr additive="repl">
                                        <p:cTn id="1178" dur="500" fill="hold"/>
                                        <p:tgtEl>
                                          <p:spTgt spid="19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179" dur="indefinite" fill="hold">
                      <p:stCondLst>
                        <p:cond delay="indefinite"/>
                      </p:stCondLst>
                      <p:childTnLst>
                        <p:par>
                          <p:cTn id="1180" dur="indefinite" fill="hold">
                            <p:stCondLst>
                              <p:cond delay="0"/>
                            </p:stCondLst>
                            <p:childTnLst>
                              <p:par>
                                <p:cTn id="1181" dur="indefinite" nodeType="clickEffect" fill="hold" presetClass="entr" presetID="2" presetSubtype="4">
                                  <p:stCondLst>
                                    <p:cond delay="0"/>
                                  </p:stCondLst>
                                  <p:childTnLst>
                                    <p:set>
                                      <p:cBhvr>
                                        <p:cTn id="1182" dur="1" fill="hold">
                                          <p:stCondLst>
                                            <p:cond delay="0"/>
                                          </p:stCondLst>
                                        </p:cTn>
                                        <p:tgtEl>
                                          <p:spTgt spid="192">
                                            <p:txEl>
                                              <p:pRg st="3" end="3"/>
                                            </p:txEl>
                                          </p:spTgt>
                                        </p:tgtEl>
                                        <p:attrNameLst>
                                          <p:attrName>style.visibility</p:attrName>
                                        </p:attrNameLst>
                                      </p:cBhvr>
                                      <p:to>
                                        <p:strVal val="visible"/>
                                      </p:to>
                                    </p:set>
                                    <p:anim calcmode="lin" valueType="num">
                                      <p:cBhvr additive="repl">
                                        <p:cTn id="1183" dur="500" fill="hold"/>
                                        <p:tgtEl>
                                          <p:spTgt spid="192">
                                            <p:txEl>
                                              <p:pRg st="3" end="3"/>
                                            </p:txEl>
                                          </p:spTgt>
                                        </p:tgtEl>
                                        <p:attrNameLst>
                                          <p:attrName>ppt_x</p:attrName>
                                        </p:attrNameLst>
                                      </p:cBhvr>
                                      <p:tavLst>
                                        <p:tav tm="0">
                                          <p:val>
                                            <p:strVal val="#ppt_x"/>
                                          </p:val>
                                        </p:tav>
                                        <p:tav tm="100000">
                                          <p:val>
                                            <p:strVal val="#ppt_x"/>
                                          </p:val>
                                        </p:tav>
                                      </p:tavLst>
                                    </p:anim>
                                    <p:anim calcmode="lin" valueType="num">
                                      <p:cBhvr additive="repl">
                                        <p:cTn id="1184" dur="500" fill="hold"/>
                                        <p:tgtEl>
                                          <p:spTgt spid="19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185" dur="indefinite" fill="hold">
                      <p:stCondLst>
                        <p:cond delay="indefinite"/>
                      </p:stCondLst>
                      <p:childTnLst>
                        <p:par>
                          <p:cTn id="1186" dur="indefinite" fill="hold">
                            <p:stCondLst>
                              <p:cond delay="0"/>
                            </p:stCondLst>
                            <p:childTnLst>
                              <p:par>
                                <p:cTn id="1187" dur="indefinite" nodeType="clickEffect" fill="hold" presetClass="entr" presetID="2" presetSubtype="4">
                                  <p:stCondLst>
                                    <p:cond delay="0"/>
                                  </p:stCondLst>
                                  <p:childTnLst>
                                    <p:set>
                                      <p:cBhvr>
                                        <p:cTn id="1188" dur="1" fill="hold">
                                          <p:stCondLst>
                                            <p:cond delay="0"/>
                                          </p:stCondLst>
                                        </p:cTn>
                                        <p:tgtEl>
                                          <p:spTgt spid="192">
                                            <p:txEl>
                                              <p:pRg st="4" end="4"/>
                                            </p:txEl>
                                          </p:spTgt>
                                        </p:tgtEl>
                                        <p:attrNameLst>
                                          <p:attrName>style.visibility</p:attrName>
                                        </p:attrNameLst>
                                      </p:cBhvr>
                                      <p:to>
                                        <p:strVal val="visible"/>
                                      </p:to>
                                    </p:set>
                                    <p:anim calcmode="lin" valueType="num">
                                      <p:cBhvr additive="repl">
                                        <p:cTn id="1189" dur="500" fill="hold"/>
                                        <p:tgtEl>
                                          <p:spTgt spid="192">
                                            <p:txEl>
                                              <p:pRg st="4" end="4"/>
                                            </p:txEl>
                                          </p:spTgt>
                                        </p:tgtEl>
                                        <p:attrNameLst>
                                          <p:attrName>ppt_x</p:attrName>
                                        </p:attrNameLst>
                                      </p:cBhvr>
                                      <p:tavLst>
                                        <p:tav tm="0">
                                          <p:val>
                                            <p:strVal val="#ppt_x"/>
                                          </p:val>
                                        </p:tav>
                                        <p:tav tm="100000">
                                          <p:val>
                                            <p:strVal val="#ppt_x"/>
                                          </p:val>
                                        </p:tav>
                                      </p:tavLst>
                                    </p:anim>
                                    <p:anim calcmode="lin" valueType="num">
                                      <p:cBhvr additive="repl">
                                        <p:cTn id="1190" dur="500" fill="hold"/>
                                        <p:tgtEl>
                                          <p:spTgt spid="19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191" dur="indefinite" fill="hold">
                      <p:stCondLst>
                        <p:cond delay="indefinite"/>
                      </p:stCondLst>
                      <p:childTnLst>
                        <p:par>
                          <p:cTn id="1192" dur="indefinite" fill="hold">
                            <p:stCondLst>
                              <p:cond delay="0"/>
                            </p:stCondLst>
                            <p:childTnLst>
                              <p:par>
                                <p:cTn id="1193" dur="indefinite" nodeType="clickEffect" fill="hold" presetClass="entr" presetID="49">
                                  <p:stCondLst>
                                    <p:cond delay="0"/>
                                  </p:stCondLst>
                                  <p:childTnLst>
                                    <p:set>
                                      <p:cBhvr>
                                        <p:cTn id="1194" dur="1" fill="hold">
                                          <p:stCondLst>
                                            <p:cond delay="0"/>
                                          </p:stCondLst>
                                        </p:cTn>
                                        <p:tgtEl>
                                          <p:spTgt spid="192">
                                            <p:txEl>
                                              <p:pRg st="5" end="5"/>
                                            </p:txEl>
                                          </p:spTgt>
                                        </p:tgtEl>
                                        <p:attrNameLst>
                                          <p:attrName>style.visibility</p:attrName>
                                        </p:attrNameLst>
                                      </p:cBhvr>
                                      <p:to>
                                        <p:strVal val="visible"/>
                                      </p:to>
                                    </p:set>
                                    <p:anim calcmode="lin" valueType="num">
                                      <p:cBhvr additive="repl">
                                        <p:cTn id="1195" dur="500" fill="hold"/>
                                        <p:tgtEl>
                                          <p:spTgt spid="192">
                                            <p:txEl>
                                              <p:pRg st="5" end="5"/>
                                            </p:txEl>
                                          </p:spTgt>
                                        </p:tgtEl>
                                        <p:attrNameLst>
                                          <p:attrName>ppt_w</p:attrName>
                                        </p:attrNameLst>
                                      </p:cBhvr>
                                      <p:tavLst>
                                        <p:tav tm="0">
                                          <p:val>
                                            <p:strVal val="0"/>
                                          </p:val>
                                        </p:tav>
                                        <p:tav tm="100000">
                                          <p:val>
                                            <p:strVal val="#ppt_w"/>
                                          </p:val>
                                        </p:tav>
                                      </p:tavLst>
                                    </p:anim>
                                    <p:anim calcmode="lin" valueType="num">
                                      <p:cBhvr additive="repl">
                                        <p:cTn id="1196" dur="500" fill="hold"/>
                                        <p:tgtEl>
                                          <p:spTgt spid="192">
                                            <p:txEl>
                                              <p:pRg st="5" end="5"/>
                                            </p:txEl>
                                          </p:spTgt>
                                        </p:tgtEl>
                                        <p:attrNameLst>
                                          <p:attrName>ppt_h</p:attrName>
                                        </p:attrNameLst>
                                      </p:cBhvr>
                                      <p:tavLst>
                                        <p:tav tm="0">
                                          <p:val>
                                            <p:strVal val="0"/>
                                          </p:val>
                                        </p:tav>
                                        <p:tav tm="100000">
                                          <p:val>
                                            <p:strVal val="#ppt_h"/>
                                          </p:val>
                                        </p:tav>
                                      </p:tavLst>
                                    </p:anim>
                                    <p:anim calcmode="lin" valueType="num">
                                      <p:cBhvr additive="repl">
                                        <p:cTn id="1197" dur="500" fill="hold"/>
                                        <p:tgtEl>
                                          <p:spTgt spid="192">
                                            <p:txEl>
                                              <p:pRg st="5" end="5"/>
                                            </p:txEl>
                                          </p:spTgt>
                                        </p:tgtEl>
                                        <p:attrNameLst>
                                          <p:attrName>r</p:attrName>
                                        </p:attrNameLst>
                                      </p:cBhvr>
                                      <p:tavLst>
                                        <p:tav tm="0">
                                          <p:val>
                                            <p:strVal val="360"/>
                                          </p:val>
                                        </p:tav>
                                        <p:tav tm="100000">
                                          <p:val>
                                            <p:strVal val="0"/>
                                          </p:val>
                                        </p:tav>
                                      </p:tavLst>
                                    </p:anim>
                                    <p:animEffect filter="fade" transition="in">
                                      <p:cBhvr additive="repl">
                                        <p:cTn id="1198" dur="500"/>
                                        <p:tgtEl>
                                          <p:spTgt spid="192">
                                            <p:txEl>
                                              <p:pRg st="5" end="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1"/>
          <a:stretch/>
        </a:blipFill>
      </p:bgPr>
    </p:bg>
    <p:spTree>
      <p:nvGrpSpPr>
        <p:cNvPr id="1" name=""/>
        <p:cNvGrpSpPr/>
        <p:nvPr/>
      </p:nvGrpSpPr>
      <p:grpSpPr>
        <a:xfrm>
          <a:off x="0" y="0"/>
          <a:ext cx="0" cy="0"/>
          <a:chOff x="0" y="0"/>
          <a:chExt cx="0" cy="0"/>
        </a:xfrm>
      </p:grpSpPr>
      <p:sp>
        <p:nvSpPr>
          <p:cNvPr id="194" name="PlaceHolder 1"/>
          <p:cNvSpPr>
            <a:spLocks noGrp="1"/>
          </p:cNvSpPr>
          <p:nvPr>
            <p:ph type="subTitle"/>
          </p:nvPr>
        </p:nvSpPr>
        <p:spPr>
          <a:xfrm>
            <a:off x="4754160" y="-360"/>
            <a:ext cx="5326200" cy="5040360"/>
          </a:xfrm>
          <a:prstGeom prst="rect">
            <a:avLst/>
          </a:prstGeom>
          <a:solidFill>
            <a:srgbClr val="ffff00"/>
          </a:solidFill>
          <a:ln w="0">
            <a:noFill/>
          </a:ln>
        </p:spPr>
        <p:txBody>
          <a:bodyPr lIns="0" rIns="0" tIns="0" bIns="0" anchor="ctr">
            <a:noAutofit/>
          </a:bodyPr>
          <a:p>
            <a:pPr marL="233280">
              <a:lnSpc>
                <a:spcPct val="93000"/>
              </a:lnSpc>
              <a:spcBef>
                <a:spcPts val="1026"/>
              </a:spcBef>
              <a:spcAft>
                <a:spcPts val="1026"/>
              </a:spcAft>
              <a:buClr>
                <a:srgbClr val="000000"/>
              </a:buClr>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100" spc="-1" strike="noStrike">
                <a:solidFill>
                  <a:srgbClr val="000000"/>
                </a:solidFill>
                <a:latin typeface="DejaVu Sans"/>
              </a:rPr>
              <a:t>PRODURREBBE ENORME CONSUMO PERMANENTE DI SUOLO </a:t>
            </a:r>
            <a:endParaRPr b="0" lang="it-IT" sz="2100" spc="-1" strike="noStrike">
              <a:solidFill>
                <a:srgbClr val="000000"/>
              </a:solidFill>
              <a:latin typeface="Arial"/>
            </a:endParaRPr>
          </a:p>
          <a:p>
            <a:pPr marL="233280">
              <a:lnSpc>
                <a:spcPct val="93000"/>
              </a:lnSpc>
              <a:spcBef>
                <a:spcPts val="1026"/>
              </a:spcBef>
              <a:spcAft>
                <a:spcPts val="1026"/>
              </a:spcAft>
              <a:buClr>
                <a:srgbClr val="000000"/>
              </a:buClr>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100" spc="-1" strike="noStrike">
                <a:solidFill>
                  <a:srgbClr val="000000"/>
                </a:solidFill>
                <a:latin typeface="DejaVu Sans"/>
              </a:rPr>
              <a:t>NON RISPETTA LEGGI NAZIONALI E REGOLAMENTI REGIONALI</a:t>
            </a:r>
            <a:endParaRPr b="0" lang="it-IT" sz="2100" spc="-1" strike="noStrike">
              <a:solidFill>
                <a:srgbClr val="000000"/>
              </a:solidFill>
              <a:latin typeface="Arial"/>
            </a:endParaRPr>
          </a:p>
          <a:p>
            <a:pPr marL="233280">
              <a:lnSpc>
                <a:spcPct val="93000"/>
              </a:lnSpc>
              <a:spcBef>
                <a:spcPts val="1026"/>
              </a:spcBef>
              <a:spcAft>
                <a:spcPts val="1026"/>
              </a:spcAft>
              <a:buClr>
                <a:srgbClr val="000000"/>
              </a:buClr>
              <a:buFont typeface="Wingdings" charset="2"/>
              <a:buChar char=""/>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100" spc="-1" strike="noStrike">
                <a:solidFill>
                  <a:srgbClr val="000000"/>
                </a:solidFill>
                <a:latin typeface="DejaVu Sans"/>
              </a:rPr>
              <a:t>NON È CONFORME AL P.S.I.</a:t>
            </a:r>
            <a:endParaRPr b="0" lang="it-IT" sz="2100" spc="-1" strike="noStrike">
              <a:solidFill>
                <a:srgbClr val="000000"/>
              </a:solidFill>
              <a:latin typeface="Arial"/>
            </a:endParaRPr>
          </a:p>
          <a:p>
            <a:pPr marL="233280" algn="ctr">
              <a:lnSpc>
                <a:spcPct val="93000"/>
              </a:lnSpc>
              <a:spcBef>
                <a:spcPts val="1312"/>
              </a:spcBef>
              <a:spcAft>
                <a:spcPts val="1312"/>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0" lang="it-IT" sz="2800" spc="-1" strike="noStrike">
                <a:solidFill>
                  <a:srgbClr val="000000"/>
                </a:solidFill>
                <a:latin typeface="DejaVu Sans"/>
              </a:rPr>
              <a:t>QUINDI UN P.O.C. SBAGLIATO E ILLEGITTIMO CHE NON PUÒ ESSERE APPROVATO. VA REVOCATO, MODIFICATO RADICALMENTE E SOLO DOPO RIADOTTATO.</a:t>
            </a:r>
            <a:endParaRPr b="0" lang="it-IT" sz="2800" spc="-1" strike="noStrike">
              <a:solidFill>
                <a:srgbClr val="000000"/>
              </a:solidFill>
              <a:latin typeface="Arial"/>
            </a:endParaRPr>
          </a:p>
        </p:txBody>
      </p:sp>
      <p:sp>
        <p:nvSpPr>
          <p:cNvPr id="195" name=""/>
          <p:cNvSpPr/>
          <p:nvPr/>
        </p:nvSpPr>
        <p:spPr>
          <a:xfrm>
            <a:off x="117360" y="3672000"/>
            <a:ext cx="5040360" cy="1243080"/>
          </a:xfrm>
          <a:custGeom>
            <a:avLst/>
            <a:gdLst/>
            <a:ahLst/>
            <a:rect l="l" t="t" r="r" b="b"/>
            <a:pathLst>
              <a:path w="21600" h="21600">
                <a:moveTo>
                  <a:pt x="0" y="0"/>
                </a:moveTo>
                <a:lnTo>
                  <a:pt x="21600" y="0"/>
                </a:lnTo>
                <a:lnTo>
                  <a:pt x="21600" y="21600"/>
                </a:lnTo>
                <a:lnTo>
                  <a:pt x="0" y="21600"/>
                </a:lnTo>
                <a:lnTo>
                  <a:pt x="0" y="0"/>
                </a:lnTo>
                <a:close/>
              </a:path>
            </a:pathLst>
          </a:custGeom>
          <a:noFill/>
          <a:ln w="0">
            <a:noFill/>
          </a:ln>
        </p:spPr>
        <p:style>
          <a:lnRef idx="0"/>
          <a:fillRef idx="0"/>
          <a:effectRef idx="0"/>
          <a:fontRef idx="minor"/>
        </p:style>
        <p:txBody>
          <a:bodyPr lIns="90000" rIns="90000" tIns="51480" bIns="45000" anchor="t">
            <a:noAutofit/>
          </a:bodyPr>
          <a:p>
            <a:pPr>
              <a:lnSpc>
                <a:spcPct val="98000"/>
              </a:lnSpc>
              <a:spcBef>
                <a:spcPts val="751"/>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it-IT" sz="2600" spc="-1" strike="noStrike">
                <a:solidFill>
                  <a:srgbClr val="002c00"/>
                </a:solidFill>
                <a:latin typeface="DejaVu Sans"/>
              </a:rPr>
              <a:t>Cambiamenti climatici, rischi per la città di Pisa e ruolo del Parco MSRM.</a:t>
            </a:r>
            <a:endParaRPr b="0" lang="it-IT" sz="2600" spc="-1" strike="noStrike">
              <a:solidFill>
                <a:srgbClr val="000000"/>
              </a:solidFill>
              <a:latin typeface="Arial"/>
            </a:endParaRPr>
          </a:p>
        </p:txBody>
      </p:sp>
      <p:pic>
        <p:nvPicPr>
          <p:cNvPr id="196" name="" descr=""/>
          <p:cNvPicPr/>
          <p:nvPr/>
        </p:nvPicPr>
        <p:blipFill>
          <a:blip r:embed="rId2"/>
          <a:stretch/>
        </p:blipFill>
        <p:spPr>
          <a:xfrm>
            <a:off x="0" y="0"/>
            <a:ext cx="4754520" cy="5040360"/>
          </a:xfrm>
          <a:prstGeom prst="rect">
            <a:avLst/>
          </a:prstGeom>
          <a:ln w="0">
            <a:noFill/>
          </a:ln>
        </p:spPr>
      </p:pic>
      <p:pic>
        <p:nvPicPr>
          <p:cNvPr id="197" name="" descr=""/>
          <p:cNvPicPr/>
          <p:nvPr/>
        </p:nvPicPr>
        <p:blipFill>
          <a:blip r:embed="rId3"/>
          <a:stretch/>
        </p:blipFill>
        <p:spPr>
          <a:xfrm>
            <a:off x="3348000" y="3600360"/>
            <a:ext cx="1405080" cy="1422360"/>
          </a:xfrm>
          <a:prstGeom prst="rect">
            <a:avLst/>
          </a:prstGeom>
          <a:ln w="0">
            <a:noFill/>
          </a:ln>
        </p:spPr>
      </p:pic>
      <p:pic>
        <p:nvPicPr>
          <p:cNvPr id="198" name="" descr=""/>
          <p:cNvPicPr/>
          <p:nvPr/>
        </p:nvPicPr>
        <p:blipFill>
          <a:blip r:embed="rId4"/>
          <a:stretch/>
        </p:blipFill>
        <p:spPr>
          <a:xfrm>
            <a:off x="0" y="0"/>
            <a:ext cx="1446120" cy="2160720"/>
          </a:xfrm>
          <a:prstGeom prst="rect">
            <a:avLst/>
          </a:prstGeom>
          <a:ln w="0">
            <a:noFill/>
          </a:ln>
        </p:spPr>
      </p:pic>
      <p:pic>
        <p:nvPicPr>
          <p:cNvPr id="199" name="" descr=""/>
          <p:cNvPicPr/>
          <p:nvPr/>
        </p:nvPicPr>
        <p:blipFill>
          <a:blip r:embed="rId5"/>
          <a:stretch/>
        </p:blipFill>
        <p:spPr>
          <a:xfrm>
            <a:off x="1440000" y="2160720"/>
            <a:ext cx="1693800" cy="2182680"/>
          </a:xfrm>
          <a:prstGeom prst="rect">
            <a:avLst/>
          </a:prstGeom>
          <a:ln w="0">
            <a:noFill/>
          </a:ln>
        </p:spPr>
      </p:pic>
      <p:pic>
        <p:nvPicPr>
          <p:cNvPr id="200" name="" descr=""/>
          <p:cNvPicPr/>
          <p:nvPr/>
        </p:nvPicPr>
        <p:blipFill>
          <a:blip r:embed="rId6"/>
          <a:stretch/>
        </p:blipFill>
        <p:spPr>
          <a:xfrm>
            <a:off x="3146400" y="0"/>
            <a:ext cx="1598760" cy="2160720"/>
          </a:xfrm>
          <a:prstGeom prst="rect">
            <a:avLst/>
          </a:prstGeom>
          <a:ln w="0">
            <a:noFill/>
          </a:ln>
        </p:spPr>
      </p:pic>
      <p:sp>
        <p:nvSpPr>
          <p:cNvPr id="201" name=""/>
          <p:cNvSpPr/>
          <p:nvPr/>
        </p:nvSpPr>
        <p:spPr>
          <a:xfrm>
            <a:off x="1800360" y="720720"/>
            <a:ext cx="1260360" cy="657360"/>
          </a:xfrm>
          <a:custGeom>
            <a:avLst/>
            <a:gdLst/>
            <a:ahLst/>
            <a:rect l="l" t="t" r="r" b="b"/>
            <a:pathLst>
              <a:path w="21600" h="21600">
                <a:moveTo>
                  <a:pt x="0" y="0"/>
                </a:moveTo>
                <a:lnTo>
                  <a:pt x="21600" y="0"/>
                </a:lnTo>
                <a:lnTo>
                  <a:pt x="21600" y="21600"/>
                </a:lnTo>
                <a:lnTo>
                  <a:pt x="0" y="21600"/>
                </a:lnTo>
                <a:lnTo>
                  <a:pt x="0" y="0"/>
                </a:lnTo>
                <a:close/>
              </a:path>
            </a:pathLst>
          </a:custGeom>
          <a:noFill/>
          <a:ln w="0">
            <a:noFill/>
          </a:ln>
        </p:spPr>
        <p:style>
          <a:lnRef idx="0"/>
          <a:fillRef idx="0"/>
          <a:effectRef idx="0"/>
          <a:fontRef idx="minor"/>
        </p:style>
        <p:txBody>
          <a:bodyPr lIns="90000" rIns="90000" tIns="45000" bIns="45000" anchor="t">
            <a:noAutofit/>
          </a:bodyPr>
          <a:p>
            <a:pPr>
              <a:lnSpc>
                <a:spcPct val="93000"/>
              </a:lnSpc>
              <a:spcBef>
                <a:spcPts val="751"/>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it-IT" sz="4000" spc="-1" strike="noStrike">
                <a:solidFill>
                  <a:srgbClr val="000000"/>
                </a:solidFill>
                <a:latin typeface="DejaVu Sans"/>
              </a:rPr>
              <a:t>UN</a:t>
            </a:r>
            <a:endParaRPr b="0" lang="it-IT" sz="4000" spc="-1" strike="noStrike">
              <a:solidFill>
                <a:srgbClr val="000000"/>
              </a:solidFill>
              <a:latin typeface="Arial"/>
            </a:endParaRPr>
          </a:p>
        </p:txBody>
      </p:sp>
      <p:sp>
        <p:nvSpPr>
          <p:cNvPr id="202" name=""/>
          <p:cNvSpPr/>
          <p:nvPr/>
        </p:nvSpPr>
        <p:spPr>
          <a:xfrm>
            <a:off x="1584360" y="4392720"/>
            <a:ext cx="1440000" cy="657000"/>
          </a:xfrm>
          <a:custGeom>
            <a:avLst/>
            <a:gdLst/>
            <a:ahLst/>
            <a:rect l="l" t="t" r="r" b="b"/>
            <a:pathLst>
              <a:path w="21600" h="21600">
                <a:moveTo>
                  <a:pt x="0" y="0"/>
                </a:moveTo>
                <a:lnTo>
                  <a:pt x="21600" y="0"/>
                </a:lnTo>
                <a:lnTo>
                  <a:pt x="21600" y="21600"/>
                </a:lnTo>
                <a:lnTo>
                  <a:pt x="0" y="21600"/>
                </a:lnTo>
                <a:lnTo>
                  <a:pt x="0" y="0"/>
                </a:lnTo>
                <a:close/>
              </a:path>
            </a:pathLst>
          </a:custGeom>
          <a:noFill/>
          <a:ln w="0">
            <a:noFill/>
          </a:ln>
        </p:spPr>
        <p:style>
          <a:lnRef idx="0"/>
          <a:fillRef idx="0"/>
          <a:effectRef idx="0"/>
          <a:fontRef idx="minor"/>
        </p:style>
        <p:txBody>
          <a:bodyPr lIns="90000" rIns="90000" tIns="45000" bIns="45000" anchor="t">
            <a:noAutofit/>
          </a:bodyPr>
          <a:p>
            <a:pPr>
              <a:lnSpc>
                <a:spcPct val="93000"/>
              </a:lnSpc>
              <a:spcBef>
                <a:spcPts val="751"/>
              </a:spcBef>
              <a:spcAft>
                <a:spcPts val="751"/>
              </a:spcAft>
              <a:tabLst>
                <a:tab algn="l" pos="0"/>
                <a:tab algn="l" pos="449280"/>
                <a:tab algn="l" pos="898560"/>
                <a:tab algn="l" pos="1347840"/>
                <a:tab algn="l" pos="1797120"/>
                <a:tab algn="l" pos="2246400"/>
                <a:tab algn="l" pos="2695680"/>
                <a:tab algn="l" pos="3144960"/>
                <a:tab algn="l" pos="3594240"/>
                <a:tab algn="l" pos="4043520"/>
                <a:tab algn="l" pos="4492800"/>
                <a:tab algn="l" pos="4941720"/>
                <a:tab algn="l" pos="5391000"/>
                <a:tab algn="l" pos="5840280"/>
                <a:tab algn="l" pos="6289560"/>
                <a:tab algn="l" pos="6738840"/>
                <a:tab algn="l" pos="7188120"/>
                <a:tab algn="l" pos="7637400"/>
                <a:tab algn="l" pos="8086680"/>
                <a:tab algn="l" pos="8535960"/>
                <a:tab algn="l" pos="8985240"/>
                <a:tab algn="l" pos="9434520"/>
                <a:tab algn="l" pos="9883800"/>
                <a:tab algn="l" pos="10333080"/>
                <a:tab algn="l" pos="10782360"/>
              </a:tabLst>
            </a:pPr>
            <a:r>
              <a:rPr b="1" lang="it-IT" sz="4000" spc="-1" strike="noStrike">
                <a:solidFill>
                  <a:srgbClr val="000000"/>
                </a:solidFill>
                <a:latin typeface="DejaVu Sans"/>
              </a:rPr>
              <a:t>CHE</a:t>
            </a:r>
            <a:endParaRPr b="0" lang="it-IT" sz="4000" spc="-1" strike="noStrike">
              <a:solidFill>
                <a:srgbClr val="000000"/>
              </a:solidFill>
              <a:latin typeface="Arial"/>
            </a:endParaRPr>
          </a:p>
        </p:txBody>
      </p:sp>
      <p:pic>
        <p:nvPicPr>
          <p:cNvPr id="203" name="" descr=""/>
          <p:cNvPicPr/>
          <p:nvPr/>
        </p:nvPicPr>
        <p:blipFill>
          <a:blip r:embed="rId7"/>
          <a:stretch/>
        </p:blipFill>
        <p:spPr>
          <a:xfrm>
            <a:off x="-15840" y="3575160"/>
            <a:ext cx="1455840" cy="1468440"/>
          </a:xfrm>
          <a:prstGeom prst="rect">
            <a:avLst/>
          </a:prstGeom>
          <a:ln w="0">
            <a:noFill/>
          </a:ln>
        </p:spPr>
      </p:pic>
    </p:spTree>
  </p:cSld>
  <p:timing>
    <p:tnLst>
      <p:par>
        <p:cTn id="1199" dur="indefinite" restart="never" nodeType="tmRoot">
          <p:childTnLst>
            <p:seq>
              <p:cTn id="1200" dur="indefinite" nodeType="mainSeq">
                <p:childTnLst>
                  <p:par>
                    <p:cTn id="1201" dur="indefinite" fill="hold">
                      <p:stCondLst>
                        <p:cond delay="0"/>
                      </p:stCondLst>
                      <p:childTnLst>
                        <p:par>
                          <p:cTn id="1202" dur="indefinite" fill="hold">
                            <p:stCondLst>
                              <p:cond delay="0"/>
                            </p:stCondLst>
                            <p:childTnLst>
                              <p:par>
                                <p:cTn id="1203" dur="indefinite" nodeType="afterEffect" fill="hold" presetClass="entr" presetID="2" presetSubtype="4">
                                  <p:stCondLst>
                                    <p:cond delay="500"/>
                                  </p:stCondLst>
                                  <p:childTnLst>
                                    <p:set>
                                      <p:cBhvr>
                                        <p:cTn id="1204" dur="1" fill="hold">
                                          <p:stCondLst>
                                            <p:cond delay="0"/>
                                          </p:stCondLst>
                                        </p:cTn>
                                        <p:tgtEl>
                                          <p:spTgt spid="201">
                                            <p:txEl>
                                              <p:pRg st="0" end="0"/>
                                            </p:txEl>
                                          </p:spTgt>
                                        </p:tgtEl>
                                        <p:attrNameLst>
                                          <p:attrName>style.visibility</p:attrName>
                                        </p:attrNameLst>
                                      </p:cBhvr>
                                      <p:to>
                                        <p:strVal val="visible"/>
                                      </p:to>
                                    </p:set>
                                    <p:anim calcmode="lin" valueType="num">
                                      <p:cBhvr additive="repl">
                                        <p:cTn id="1205" dur="500" fill="hold"/>
                                        <p:tgtEl>
                                          <p:spTgt spid="201">
                                            <p:txEl>
                                              <p:pRg st="0" end="0"/>
                                            </p:txEl>
                                          </p:spTgt>
                                        </p:tgtEl>
                                        <p:attrNameLst>
                                          <p:attrName>ppt_x</p:attrName>
                                        </p:attrNameLst>
                                      </p:cBhvr>
                                      <p:tavLst>
                                        <p:tav tm="0">
                                          <p:val>
                                            <p:strVal val="#ppt_x"/>
                                          </p:val>
                                        </p:tav>
                                        <p:tav tm="100000">
                                          <p:val>
                                            <p:strVal val="#ppt_x"/>
                                          </p:val>
                                        </p:tav>
                                      </p:tavLst>
                                    </p:anim>
                                    <p:anim calcmode="lin" valueType="num">
                                      <p:cBhvr additive="repl">
                                        <p:cTn id="1206" dur="500" fill="hold"/>
                                        <p:tgtEl>
                                          <p:spTgt spid="201">
                                            <p:txEl>
                                              <p:pRg st="0" end="0"/>
                                            </p:txEl>
                                          </p:spTgt>
                                        </p:tgtEl>
                                        <p:attrNameLst>
                                          <p:attrName>ppt_y</p:attrName>
                                        </p:attrNameLst>
                                      </p:cBhvr>
                                      <p:tavLst>
                                        <p:tav tm="0">
                                          <p:val>
                                            <p:strVal val="1+#ppt_h/2"/>
                                          </p:val>
                                        </p:tav>
                                        <p:tav tm="100000">
                                          <p:val>
                                            <p:strVal val="#ppt_y"/>
                                          </p:val>
                                        </p:tav>
                                      </p:tavLst>
                                    </p:anim>
                                  </p:childTnLst>
                                </p:cTn>
                              </p:par>
                            </p:childTnLst>
                          </p:cTn>
                        </p:par>
                        <p:par>
                          <p:cTn id="1207" dur="indefinite" fill="hold">
                            <p:stCondLst>
                              <p:cond delay="1000"/>
                            </p:stCondLst>
                            <p:childTnLst>
                              <p:par>
                                <p:cTn id="1208" dur="indefinite" nodeType="afterEffect" fill="hold" presetClass="entr" presetID="1">
                                  <p:stCondLst>
                                    <p:cond delay="500"/>
                                  </p:stCondLst>
                                  <p:childTnLst>
                                    <p:set>
                                      <p:cBhvr>
                                        <p:cTn id="1209" dur="indefinite" fill="hold">
                                          <p:stCondLst>
                                            <p:cond delay="0"/>
                                          </p:stCondLst>
                                        </p:cTn>
                                        <p:tgtEl>
                                          <p:spTgt spid="198"/>
                                        </p:tgtEl>
                                        <p:attrNameLst>
                                          <p:attrName>style.visibility</p:attrName>
                                        </p:attrNameLst>
                                      </p:cBhvr>
                                      <p:to>
                                        <p:strVal val="visible"/>
                                      </p:to>
                                    </p:set>
                                  </p:childTnLst>
                                </p:cTn>
                              </p:par>
                            </p:childTnLst>
                          </p:cTn>
                        </p:par>
                        <p:par>
                          <p:cTn id="1210" dur="indefinite" fill="hold">
                            <p:stCondLst>
                              <p:cond delay="1500"/>
                            </p:stCondLst>
                            <p:childTnLst>
                              <p:par>
                                <p:cTn id="1211" dur="indefinite" nodeType="afterEffect" fill="hold" presetClass="entr" presetID="1">
                                  <p:stCondLst>
                                    <p:cond delay="500"/>
                                  </p:stCondLst>
                                  <p:childTnLst>
                                    <p:set>
                                      <p:cBhvr>
                                        <p:cTn id="1212" dur="1" fill="hold">
                                          <p:stCondLst>
                                            <p:cond delay="0"/>
                                          </p:stCondLst>
                                        </p:cTn>
                                        <p:tgtEl>
                                          <p:spTgt spid="199"/>
                                        </p:tgtEl>
                                        <p:attrNameLst>
                                          <p:attrName>style.visibility</p:attrName>
                                        </p:attrNameLst>
                                      </p:cBhvr>
                                      <p:to>
                                        <p:strVal val="visible"/>
                                      </p:to>
                                    </p:set>
                                  </p:childTnLst>
                                </p:cTn>
                              </p:par>
                            </p:childTnLst>
                          </p:cTn>
                        </p:par>
                        <p:par>
                          <p:cTn id="1213" dur="indefinite" fill="hold">
                            <p:stCondLst>
                              <p:cond delay="2001"/>
                            </p:stCondLst>
                            <p:childTnLst>
                              <p:par>
                                <p:cTn id="1214" dur="indefinite" nodeType="afterEffect" fill="hold" presetClass="entr" presetID="1">
                                  <p:stCondLst>
                                    <p:cond delay="500"/>
                                  </p:stCondLst>
                                  <p:childTnLst>
                                    <p:set>
                                      <p:cBhvr>
                                        <p:cTn id="1215" dur="1" fill="hold">
                                          <p:stCondLst>
                                            <p:cond delay="0"/>
                                          </p:stCondLst>
                                        </p:cTn>
                                        <p:tgtEl>
                                          <p:spTgt spid="200"/>
                                        </p:tgtEl>
                                        <p:attrNameLst>
                                          <p:attrName>style.visibility</p:attrName>
                                        </p:attrNameLst>
                                      </p:cBhvr>
                                      <p:to>
                                        <p:strVal val="visible"/>
                                      </p:to>
                                    </p:set>
                                  </p:childTnLst>
                                </p:cTn>
                              </p:par>
                            </p:childTnLst>
                          </p:cTn>
                        </p:par>
                        <p:par>
                          <p:cTn id="1216" dur="indefinite" fill="hold">
                            <p:stCondLst>
                              <p:cond delay="2502"/>
                            </p:stCondLst>
                            <p:childTnLst>
                              <p:par>
                                <p:cTn id="1217" dur="indefinite" nodeType="afterEffect" fill="hold" presetClass="entr" presetID="1">
                                  <p:stCondLst>
                                    <p:cond delay="500"/>
                                  </p:stCondLst>
                                  <p:childTnLst>
                                    <p:set>
                                      <p:cBhvr>
                                        <p:cTn id="1218" dur="1" fill="hold">
                                          <p:stCondLst>
                                            <p:cond delay="0"/>
                                          </p:stCondLst>
                                        </p:cTn>
                                        <p:tgtEl>
                                          <p:spTgt spid="202">
                                            <p:txEl>
                                              <p:pRg st="0" end="0"/>
                                            </p:txEl>
                                          </p:spTgt>
                                        </p:tgtEl>
                                        <p:attrNameLst>
                                          <p:attrName>style.visibility</p:attrName>
                                        </p:attrNameLst>
                                      </p:cBhvr>
                                      <p:to>
                                        <p:strVal val="visible"/>
                                      </p:to>
                                    </p:set>
                                  </p:childTnLst>
                                </p:cTn>
                              </p:par>
                            </p:childTnLst>
                          </p:cTn>
                        </p:par>
                        <p:par>
                          <p:cTn id="1219" dur="indefinite" fill="hold">
                            <p:stCondLst>
                              <p:cond delay="3002"/>
                            </p:stCondLst>
                            <p:childTnLst>
                              <p:par>
                                <p:cTn id="1220" dur="indefinite" nodeType="afterEffect" fill="hold" presetClass="entr" presetID="29">
                                  <p:stCondLst>
                                    <p:cond delay="1000"/>
                                  </p:stCondLst>
                                  <p:childTnLst>
                                    <p:set>
                                      <p:cBhvr>
                                        <p:cTn id="1221" dur="1" fill="hold">
                                          <p:stCondLst>
                                            <p:cond delay="0"/>
                                          </p:stCondLst>
                                        </p:cTn>
                                        <p:tgtEl>
                                          <p:spTgt spid="194">
                                            <p:txEl>
                                              <p:pRg st="0" end="0"/>
                                            </p:txEl>
                                          </p:spTgt>
                                        </p:tgtEl>
                                        <p:attrNameLst>
                                          <p:attrName>style.visibility</p:attrName>
                                        </p:attrNameLst>
                                      </p:cBhvr>
                                      <p:to>
                                        <p:strVal val="visible"/>
                                      </p:to>
                                    </p:set>
                                    <p:anim calcmode="lin" valueType="num">
                                      <p:cBhvr additive="repl">
                                        <p:cTn id="1222" dur="1000" fill="hold"/>
                                        <p:tgtEl>
                                          <p:spTgt spid="194">
                                            <p:txEl>
                                              <p:pRg st="0" end="0"/>
                                            </p:txEl>
                                          </p:spTgt>
                                        </p:tgtEl>
                                        <p:attrNameLst>
                                          <p:attrName>ppt_x</p:attrName>
                                        </p:attrNameLst>
                                      </p:cBhvr>
                                      <p:tavLst>
                                        <p:tav tm="0">
                                          <p:val>
                                            <p:strVal val="#ppt_x-.2"/>
                                          </p:val>
                                        </p:tav>
                                        <p:tav tm="100000">
                                          <p:val>
                                            <p:strVal val="#ppt_x"/>
                                          </p:val>
                                        </p:tav>
                                      </p:tavLst>
                                    </p:anim>
                                    <p:anim calcmode="lin" valueType="num">
                                      <p:cBhvr additive="repl">
                                        <p:cTn id="1223" dur="1000" fill="hold"/>
                                        <p:tgtEl>
                                          <p:spTgt spid="194">
                                            <p:txEl>
                                              <p:pRg st="0" end="0"/>
                                            </p:txEl>
                                          </p:spTgt>
                                        </p:tgtEl>
                                        <p:attrNameLst>
                                          <p:attrName>ppt_y</p:attrName>
                                        </p:attrNameLst>
                                      </p:cBhvr>
                                      <p:tavLst>
                                        <p:tav tm="0">
                                          <p:val>
                                            <p:strVal val="#ppt_y"/>
                                          </p:val>
                                        </p:tav>
                                        <p:tav tm="100000">
                                          <p:val>
                                            <p:strVal val="#ppt_y"/>
                                          </p:val>
                                        </p:tav>
                                      </p:tavLst>
                                    </p:anim>
                                    <p:animEffect filter="wipe(right)" transition="in">
                                      <p:cBhvr additive="repl">
                                        <p:cTn id="1224" dur="1000"/>
                                        <p:tgtEl>
                                          <p:spTgt spid="194">
                                            <p:txEl>
                                              <p:pRg st="0" end="0"/>
                                            </p:txEl>
                                          </p:spTgt>
                                        </p:tgtEl>
                                      </p:cBhvr>
                                    </p:animEffect>
                                  </p:childTnLst>
                                </p:cTn>
                              </p:par>
                            </p:childTnLst>
                          </p:cTn>
                        </p:par>
                        <p:par>
                          <p:cTn id="1225" dur="indefinite" fill="hold">
                            <p:stCondLst>
                              <p:cond delay="5003"/>
                            </p:stCondLst>
                            <p:childTnLst>
                              <p:par>
                                <p:cTn id="1226" dur="indefinite" nodeType="afterEffect" fill="hold" presetClass="entr" presetID="29">
                                  <p:stCondLst>
                                    <p:cond delay="1000"/>
                                  </p:stCondLst>
                                  <p:childTnLst>
                                    <p:set>
                                      <p:cBhvr>
                                        <p:cTn id="1227" dur="1" fill="hold">
                                          <p:stCondLst>
                                            <p:cond delay="0"/>
                                          </p:stCondLst>
                                        </p:cTn>
                                        <p:tgtEl>
                                          <p:spTgt spid="194">
                                            <p:txEl>
                                              <p:pRg st="1" end="1"/>
                                            </p:txEl>
                                          </p:spTgt>
                                        </p:tgtEl>
                                        <p:attrNameLst>
                                          <p:attrName>style.visibility</p:attrName>
                                        </p:attrNameLst>
                                      </p:cBhvr>
                                      <p:to>
                                        <p:strVal val="visible"/>
                                      </p:to>
                                    </p:set>
                                    <p:anim calcmode="lin" valueType="num">
                                      <p:cBhvr additive="repl">
                                        <p:cTn id="1228" dur="1000" fill="hold"/>
                                        <p:tgtEl>
                                          <p:spTgt spid="194">
                                            <p:txEl>
                                              <p:pRg st="1" end="1"/>
                                            </p:txEl>
                                          </p:spTgt>
                                        </p:tgtEl>
                                        <p:attrNameLst>
                                          <p:attrName>ppt_x</p:attrName>
                                        </p:attrNameLst>
                                      </p:cBhvr>
                                      <p:tavLst>
                                        <p:tav tm="0">
                                          <p:val>
                                            <p:strVal val="#ppt_x-.2"/>
                                          </p:val>
                                        </p:tav>
                                        <p:tav tm="100000">
                                          <p:val>
                                            <p:strVal val="#ppt_x"/>
                                          </p:val>
                                        </p:tav>
                                      </p:tavLst>
                                    </p:anim>
                                    <p:anim calcmode="lin" valueType="num">
                                      <p:cBhvr additive="repl">
                                        <p:cTn id="1229" dur="1000" fill="hold"/>
                                        <p:tgtEl>
                                          <p:spTgt spid="194">
                                            <p:txEl>
                                              <p:pRg st="1" end="1"/>
                                            </p:txEl>
                                          </p:spTgt>
                                        </p:tgtEl>
                                        <p:attrNameLst>
                                          <p:attrName>ppt_y</p:attrName>
                                        </p:attrNameLst>
                                      </p:cBhvr>
                                      <p:tavLst>
                                        <p:tav tm="0">
                                          <p:val>
                                            <p:strVal val="#ppt_y"/>
                                          </p:val>
                                        </p:tav>
                                        <p:tav tm="100000">
                                          <p:val>
                                            <p:strVal val="#ppt_y"/>
                                          </p:val>
                                        </p:tav>
                                      </p:tavLst>
                                    </p:anim>
                                    <p:animEffect filter="wipe(right)" transition="in">
                                      <p:cBhvr additive="repl">
                                        <p:cTn id="1230" dur="1000"/>
                                        <p:tgtEl>
                                          <p:spTgt spid="194">
                                            <p:txEl>
                                              <p:pRg st="1" end="1"/>
                                            </p:txEl>
                                          </p:spTgt>
                                        </p:tgtEl>
                                      </p:cBhvr>
                                    </p:animEffect>
                                  </p:childTnLst>
                                </p:cTn>
                              </p:par>
                            </p:childTnLst>
                          </p:cTn>
                        </p:par>
                        <p:par>
                          <p:cTn id="1231" dur="indefinite" fill="hold">
                            <p:stCondLst>
                              <p:cond delay="7003"/>
                            </p:stCondLst>
                            <p:childTnLst>
                              <p:par>
                                <p:cTn id="1232" dur="indefinite" nodeType="afterEffect" fill="hold" presetClass="entr" presetID="29">
                                  <p:stCondLst>
                                    <p:cond delay="1000"/>
                                  </p:stCondLst>
                                  <p:childTnLst>
                                    <p:set>
                                      <p:cBhvr>
                                        <p:cTn id="1233" dur="1" fill="hold">
                                          <p:stCondLst>
                                            <p:cond delay="0"/>
                                          </p:stCondLst>
                                        </p:cTn>
                                        <p:tgtEl>
                                          <p:spTgt spid="194">
                                            <p:txEl>
                                              <p:pRg st="2" end="2"/>
                                            </p:txEl>
                                          </p:spTgt>
                                        </p:tgtEl>
                                        <p:attrNameLst>
                                          <p:attrName>style.visibility</p:attrName>
                                        </p:attrNameLst>
                                      </p:cBhvr>
                                      <p:to>
                                        <p:strVal val="visible"/>
                                      </p:to>
                                    </p:set>
                                    <p:anim calcmode="lin" valueType="num">
                                      <p:cBhvr additive="repl">
                                        <p:cTn id="1234" dur="1000" fill="hold"/>
                                        <p:tgtEl>
                                          <p:spTgt spid="194">
                                            <p:txEl>
                                              <p:pRg st="2" end="2"/>
                                            </p:txEl>
                                          </p:spTgt>
                                        </p:tgtEl>
                                        <p:attrNameLst>
                                          <p:attrName>ppt_x</p:attrName>
                                        </p:attrNameLst>
                                      </p:cBhvr>
                                      <p:tavLst>
                                        <p:tav tm="0">
                                          <p:val>
                                            <p:strVal val="#ppt_x-.2"/>
                                          </p:val>
                                        </p:tav>
                                        <p:tav tm="100000">
                                          <p:val>
                                            <p:strVal val="#ppt_x"/>
                                          </p:val>
                                        </p:tav>
                                      </p:tavLst>
                                    </p:anim>
                                    <p:anim calcmode="lin" valueType="num">
                                      <p:cBhvr additive="repl">
                                        <p:cTn id="1235" dur="1000" fill="hold"/>
                                        <p:tgtEl>
                                          <p:spTgt spid="194">
                                            <p:txEl>
                                              <p:pRg st="2" end="2"/>
                                            </p:txEl>
                                          </p:spTgt>
                                        </p:tgtEl>
                                        <p:attrNameLst>
                                          <p:attrName>ppt_y</p:attrName>
                                        </p:attrNameLst>
                                      </p:cBhvr>
                                      <p:tavLst>
                                        <p:tav tm="0">
                                          <p:val>
                                            <p:strVal val="#ppt_y"/>
                                          </p:val>
                                        </p:tav>
                                        <p:tav tm="100000">
                                          <p:val>
                                            <p:strVal val="#ppt_y"/>
                                          </p:val>
                                        </p:tav>
                                      </p:tavLst>
                                    </p:anim>
                                    <p:animEffect filter="wipe(right)" transition="in">
                                      <p:cBhvr additive="repl">
                                        <p:cTn id="1236" dur="1000"/>
                                        <p:tgtEl>
                                          <p:spTgt spid="194">
                                            <p:txEl>
                                              <p:pRg st="2" end="2"/>
                                            </p:txEl>
                                          </p:spTgt>
                                        </p:tgtEl>
                                      </p:cBhvr>
                                    </p:animEffect>
                                  </p:childTnLst>
                                </p:cTn>
                              </p:par>
                            </p:childTnLst>
                          </p:cTn>
                        </p:par>
                        <p:par>
                          <p:cTn id="1237" dur="indefinite" fill="hold">
                            <p:stCondLst>
                              <p:cond delay="9003"/>
                            </p:stCondLst>
                            <p:childTnLst>
                              <p:par>
                                <p:cTn id="1238" dur="indefinite" nodeType="afterEffect" fill="hold" presetClass="entr" presetID="49">
                                  <p:stCondLst>
                                    <p:cond delay="1500"/>
                                  </p:stCondLst>
                                  <p:childTnLst>
                                    <p:set>
                                      <p:cBhvr>
                                        <p:cTn id="1239" dur="1" fill="hold">
                                          <p:stCondLst>
                                            <p:cond delay="0"/>
                                          </p:stCondLst>
                                        </p:cTn>
                                        <p:tgtEl>
                                          <p:spTgt spid="194">
                                            <p:txEl>
                                              <p:pRg st="3" end="3"/>
                                            </p:txEl>
                                          </p:spTgt>
                                        </p:tgtEl>
                                        <p:attrNameLst>
                                          <p:attrName>style.visibility</p:attrName>
                                        </p:attrNameLst>
                                      </p:cBhvr>
                                      <p:to>
                                        <p:strVal val="visible"/>
                                      </p:to>
                                    </p:set>
                                    <p:anim calcmode="lin" valueType="num">
                                      <p:cBhvr additive="repl">
                                        <p:cTn id="1240" dur="500" fill="hold"/>
                                        <p:tgtEl>
                                          <p:spTgt spid="194">
                                            <p:txEl>
                                              <p:pRg st="3" end="3"/>
                                            </p:txEl>
                                          </p:spTgt>
                                        </p:tgtEl>
                                        <p:attrNameLst>
                                          <p:attrName>ppt_w</p:attrName>
                                        </p:attrNameLst>
                                      </p:cBhvr>
                                      <p:tavLst>
                                        <p:tav tm="0">
                                          <p:val>
                                            <p:strVal val="0"/>
                                          </p:val>
                                        </p:tav>
                                        <p:tav tm="100000">
                                          <p:val>
                                            <p:strVal val="#ppt_w"/>
                                          </p:val>
                                        </p:tav>
                                      </p:tavLst>
                                    </p:anim>
                                    <p:anim calcmode="lin" valueType="num">
                                      <p:cBhvr additive="repl">
                                        <p:cTn id="1241" dur="500" fill="hold"/>
                                        <p:tgtEl>
                                          <p:spTgt spid="194">
                                            <p:txEl>
                                              <p:pRg st="3" end="3"/>
                                            </p:txEl>
                                          </p:spTgt>
                                        </p:tgtEl>
                                        <p:attrNameLst>
                                          <p:attrName>ppt_h</p:attrName>
                                        </p:attrNameLst>
                                      </p:cBhvr>
                                      <p:tavLst>
                                        <p:tav tm="0">
                                          <p:val>
                                            <p:strVal val="0"/>
                                          </p:val>
                                        </p:tav>
                                        <p:tav tm="100000">
                                          <p:val>
                                            <p:strVal val="#ppt_h"/>
                                          </p:val>
                                        </p:tav>
                                      </p:tavLst>
                                    </p:anim>
                                    <p:anim calcmode="lin" valueType="num">
                                      <p:cBhvr additive="repl">
                                        <p:cTn id="1242" dur="500" fill="hold"/>
                                        <p:tgtEl>
                                          <p:spTgt spid="194">
                                            <p:txEl>
                                              <p:pRg st="3" end="3"/>
                                            </p:txEl>
                                          </p:spTgt>
                                        </p:tgtEl>
                                        <p:attrNameLst>
                                          <p:attrName>r</p:attrName>
                                        </p:attrNameLst>
                                      </p:cBhvr>
                                      <p:tavLst>
                                        <p:tav tm="0">
                                          <p:val>
                                            <p:strVal val="360"/>
                                          </p:val>
                                        </p:tav>
                                        <p:tav tm="100000">
                                          <p:val>
                                            <p:strVal val="0"/>
                                          </p:val>
                                        </p:tav>
                                      </p:tavLst>
                                    </p:anim>
                                    <p:animEffect filter="fade" transition="in">
                                      <p:cBhvr additive="repl">
                                        <p:cTn id="1243" dur="500"/>
                                        <p:tgtEl>
                                          <p:spTgt spid="194">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5385</TotalTime>
  <Application>LibreOffice/7.3.7.2$Linux_X86_64 LibreOffice_project/30$Build-2</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2025-06-21T18:51:57Z</dcterms:created>
  <dc:creator/>
  <dc:description/>
  <dc:language>it-IT</dc:language>
  <cp:lastModifiedBy>Pierluigi D'Amico</cp:lastModifiedBy>
  <dcterms:modified xsi:type="dcterms:W3CDTF">2026-09-23T08:11:36Z</dcterms:modified>
  <cp:revision>227</cp:revision>
  <dc:subject/>
  <dc:title/>
</cp:coreProperties>
</file>